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8" r:id="rId1"/>
  </p:sldMasterIdLst>
  <p:notesMasterIdLst>
    <p:notesMasterId r:id="rId18"/>
  </p:notesMasterIdLst>
  <p:sldIdLst>
    <p:sldId id="261" r:id="rId2"/>
    <p:sldId id="304" r:id="rId3"/>
    <p:sldId id="306" r:id="rId4"/>
    <p:sldId id="302" r:id="rId5"/>
    <p:sldId id="310" r:id="rId6"/>
    <p:sldId id="321" r:id="rId7"/>
    <p:sldId id="317" r:id="rId8"/>
    <p:sldId id="295" r:id="rId9"/>
    <p:sldId id="315" r:id="rId10"/>
    <p:sldId id="281" r:id="rId11"/>
    <p:sldId id="312" r:id="rId12"/>
    <p:sldId id="313" r:id="rId13"/>
    <p:sldId id="311" r:id="rId14"/>
    <p:sldId id="274" r:id="rId15"/>
    <p:sldId id="322" r:id="rId16"/>
    <p:sldId id="30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30FC"/>
    <a:srgbClr val="FC4330"/>
    <a:srgbClr val="7E6EFC"/>
    <a:srgbClr val="FCB43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82"/>
    <p:restoredTop sz="96053"/>
  </p:normalViewPr>
  <p:slideViewPr>
    <p:cSldViewPr snapToGrid="0" snapToObjects="1">
      <p:cViewPr>
        <p:scale>
          <a:sx n="126" d="100"/>
          <a:sy n="126" d="100"/>
        </p:scale>
        <p:origin x="448"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7E2E2-D89C-4388-AB8B-4EE4271A4849}" type="datetimeFigureOut">
              <a:rPr lang="en-US"/>
              <a:t>3/10/22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ACC01-E68B-4972-9BBD-27AEBC2ED4C2}" type="slidenum">
              <a:rPr lang="en-US"/>
              <a:t>‹#›</a:t>
            </a:fld>
            <a:endParaRPr lang="en-US"/>
          </a:p>
        </p:txBody>
      </p:sp>
    </p:spTree>
    <p:extLst>
      <p:ext uri="{BB962C8B-B14F-4D97-AF65-F5344CB8AC3E}">
        <p14:creationId xmlns:p14="http://schemas.microsoft.com/office/powerpoint/2010/main" val="165382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am going to talk to you about the work Luis and I have been doing lately. We have been working on simulating cell data of single-cell mRNA translation.</a:t>
            </a:r>
          </a:p>
        </p:txBody>
      </p:sp>
      <p:sp>
        <p:nvSpPr>
          <p:cNvPr id="4" name="Slide Number Placeholder 3"/>
          <p:cNvSpPr>
            <a:spLocks noGrp="1"/>
          </p:cNvSpPr>
          <p:nvPr>
            <p:ph type="sldNum" sz="quarter" idx="5"/>
          </p:nvPr>
        </p:nvSpPr>
        <p:spPr/>
        <p:txBody>
          <a:bodyPr/>
          <a:lstStyle/>
          <a:p>
            <a:fld id="{525ACC01-E68B-4972-9BBD-27AEBC2ED4C2}" type="slidenum">
              <a:rPr lang="en-US" smtClean="0"/>
              <a:t>1</a:t>
            </a:fld>
            <a:endParaRPr lang="en-US"/>
          </a:p>
        </p:txBody>
      </p:sp>
    </p:spTree>
    <p:extLst>
      <p:ext uri="{BB962C8B-B14F-4D97-AF65-F5344CB8AC3E}">
        <p14:creationId xmlns:p14="http://schemas.microsoft.com/office/powerpoint/2010/main" val="3798302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dirty="0" err="1"/>
              <a:t>rSNAPed</a:t>
            </a:r>
            <a:r>
              <a:rPr lang="en-US" dirty="0"/>
              <a:t> is an open source code written in python. It uses object oriented programming split into 20 classes. These 20 classes involve calculating intensity and tracking to create the mask in cell pose. For every class, the documentation tells us the parameters we need and the output. </a:t>
            </a:r>
            <a:r>
              <a:rPr lang="en-US" dirty="0" err="1"/>
              <a:t>Github</a:t>
            </a:r>
            <a:r>
              <a:rPr lang="en-US" dirty="0"/>
              <a:t> &amp; PIP is where the code is posted.</a:t>
            </a:r>
            <a:endParaRPr lang="en-US" dirty="0">
              <a:cs typeface="Calibri"/>
            </a:endParaRPr>
          </a:p>
          <a:p>
            <a:br>
              <a:rPr lang="en-US" dirty="0"/>
            </a:br>
            <a:endParaRPr lang="en-US" dirty="0"/>
          </a:p>
          <a:p>
            <a:r>
              <a:rPr lang="en-US" dirty="0"/>
              <a:t>The code can be accessed through multiple user interfaces. </a:t>
            </a:r>
            <a:r>
              <a:rPr lang="en-US" dirty="0" err="1"/>
              <a:t>Jupyter</a:t>
            </a:r>
            <a:r>
              <a:rPr lang="en-US" dirty="0"/>
              <a:t> is one interface which can be done on the user's local computer. This requires access to the GIT repository. With Google </a:t>
            </a:r>
            <a:r>
              <a:rPr lang="en-US" dirty="0" err="1"/>
              <a:t>Colab</a:t>
            </a:r>
            <a:r>
              <a:rPr lang="en-US" dirty="0"/>
              <a:t>, the code is free and readily available to multiple users while still allowing Luis to continue working on new versions. </a:t>
            </a:r>
          </a:p>
          <a:p>
            <a:br>
              <a:rPr lang="en-US" dirty="0"/>
            </a:br>
            <a:endParaRPr lang="en-US" dirty="0">
              <a:cs typeface="Calibri" panose="020F0502020204030204"/>
            </a:endParaRPr>
          </a:p>
          <a:p>
            <a:r>
              <a:rPr lang="en-US" dirty="0"/>
              <a:t>The code can also be accessed through the CSU Cluster. CSU uses a grid engine cluster with Linux as it's operative system. What we've done is create a </a:t>
            </a:r>
            <a:r>
              <a:rPr lang="en-US" dirty="0" err="1"/>
              <a:t>conda</a:t>
            </a:r>
            <a:r>
              <a:rPr lang="en-US" dirty="0"/>
              <a:t> environment with the cluster that allows us to run </a:t>
            </a:r>
            <a:r>
              <a:rPr lang="en-US" dirty="0" err="1"/>
              <a:t>rSNAPed</a:t>
            </a:r>
            <a:r>
              <a:rPr lang="en-US" dirty="0"/>
              <a:t> with required packages and their compatible versions. </a:t>
            </a:r>
            <a:endParaRPr lang="en-US" dirty="0">
              <a:cs typeface="Calibri"/>
            </a:endParaRPr>
          </a:p>
          <a:p>
            <a:br>
              <a:rPr lang="en-US" dirty="0"/>
            </a:br>
            <a:endParaRPr lang="en-US" dirty="0"/>
          </a:p>
          <a:p>
            <a:r>
              <a:rPr lang="en-US" dirty="0"/>
              <a:t>On a local computer, depending on the parameter variations, the code can take anywhere from 10 minutes up to multiple hours to run. Using the cluster allows us to run multiple versions of the code at the same time at different parameters. This allows us to generate large data sets that would otherwise take a long time to create. </a:t>
            </a:r>
            <a:endParaRPr lang="en-US" dirty="0">
              <a:cs typeface="Calibri" panose="020F0502020204030204"/>
            </a:endParaRPr>
          </a:p>
          <a:p>
            <a:br>
              <a:rPr lang="en-US" dirty="0"/>
            </a:br>
            <a:endParaRPr lang="en-US" dirty="0"/>
          </a:p>
          <a:p>
            <a:r>
              <a:rPr lang="en-US" dirty="0"/>
              <a:t>We are working with the documentation output using sphinx.</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14</a:t>
            </a:fld>
            <a:endParaRPr lang="en-US"/>
          </a:p>
        </p:txBody>
      </p:sp>
    </p:spTree>
    <p:extLst>
      <p:ext uri="{BB962C8B-B14F-4D97-AF65-F5344CB8AC3E}">
        <p14:creationId xmlns:p14="http://schemas.microsoft.com/office/powerpoint/2010/main" val="95734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2</a:t>
            </a:fld>
            <a:endParaRPr lang="en-US"/>
          </a:p>
        </p:txBody>
      </p:sp>
    </p:spTree>
    <p:extLst>
      <p:ext uri="{BB962C8B-B14F-4D97-AF65-F5344CB8AC3E}">
        <p14:creationId xmlns:p14="http://schemas.microsoft.com/office/powerpoint/2010/main" val="5966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3</a:t>
            </a:fld>
            <a:endParaRPr lang="en-US"/>
          </a:p>
        </p:txBody>
      </p:sp>
    </p:spTree>
    <p:extLst>
      <p:ext uri="{BB962C8B-B14F-4D97-AF65-F5344CB8AC3E}">
        <p14:creationId xmlns:p14="http://schemas.microsoft.com/office/powerpoint/2010/main" val="4210031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4</a:t>
            </a:fld>
            <a:endParaRPr lang="en-US"/>
          </a:p>
        </p:txBody>
      </p:sp>
    </p:spTree>
    <p:extLst>
      <p:ext uri="{BB962C8B-B14F-4D97-AF65-F5344CB8AC3E}">
        <p14:creationId xmlns:p14="http://schemas.microsoft.com/office/powerpoint/2010/main" val="185862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5</a:t>
            </a:fld>
            <a:endParaRPr lang="en-US"/>
          </a:p>
        </p:txBody>
      </p:sp>
    </p:spTree>
    <p:extLst>
      <p:ext uri="{BB962C8B-B14F-4D97-AF65-F5344CB8AC3E}">
        <p14:creationId xmlns:p14="http://schemas.microsoft.com/office/powerpoint/2010/main" val="202337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6</a:t>
            </a:fld>
            <a:endParaRPr lang="en-US"/>
          </a:p>
        </p:txBody>
      </p:sp>
    </p:spTree>
    <p:extLst>
      <p:ext uri="{BB962C8B-B14F-4D97-AF65-F5344CB8AC3E}">
        <p14:creationId xmlns:p14="http://schemas.microsoft.com/office/powerpoint/2010/main" val="587664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CC01-E68B-4972-9BBD-27AEBC2ED4C2}" type="slidenum">
              <a:rPr lang="en-US" smtClean="0"/>
              <a:t>8</a:t>
            </a:fld>
            <a:endParaRPr lang="en-US"/>
          </a:p>
        </p:txBody>
      </p:sp>
    </p:spTree>
    <p:extLst>
      <p:ext uri="{BB962C8B-B14F-4D97-AF65-F5344CB8AC3E}">
        <p14:creationId xmlns:p14="http://schemas.microsoft.com/office/powerpoint/2010/main" val="2278222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CC01-E68B-4972-9BBD-27AEBC2ED4C2}" type="slidenum">
              <a:rPr lang="en-US" smtClean="0"/>
              <a:t>9</a:t>
            </a:fld>
            <a:endParaRPr lang="en-US"/>
          </a:p>
        </p:txBody>
      </p:sp>
    </p:spTree>
    <p:extLst>
      <p:ext uri="{BB962C8B-B14F-4D97-AF65-F5344CB8AC3E}">
        <p14:creationId xmlns:p14="http://schemas.microsoft.com/office/powerpoint/2010/main" val="1498919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13</a:t>
            </a:fld>
            <a:endParaRPr lang="en-US"/>
          </a:p>
        </p:txBody>
      </p:sp>
    </p:spTree>
    <p:extLst>
      <p:ext uri="{BB962C8B-B14F-4D97-AF65-F5344CB8AC3E}">
        <p14:creationId xmlns:p14="http://schemas.microsoft.com/office/powerpoint/2010/main" val="2175715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5418312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3/10/22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776465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99764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48745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805979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93487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925170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812806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309984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96286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205661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8405F8-3ADC-2F4C-8EFD-AD3C266ABE37}" type="datetimeFigureOut">
              <a:rPr lang="en-US" smtClean="0"/>
              <a:t>3/10/22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41562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8405F8-3ADC-2F4C-8EFD-AD3C266ABE37}" type="datetimeFigureOut">
              <a:rPr lang="en-US" smtClean="0"/>
              <a:t>3/10/22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22915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8405F8-3ADC-2F4C-8EFD-AD3C266ABE37}" type="datetimeFigureOut">
              <a:rPr lang="en-US" smtClean="0"/>
              <a:t>3/10/22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71544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38405F8-3ADC-2F4C-8EFD-AD3C266ABE37}" type="datetimeFigureOut">
              <a:rPr lang="en-US" smtClean="0"/>
              <a:t>3/10/22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887077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3/10/22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60141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3/10/22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407568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730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8405F8-3ADC-2F4C-8EFD-AD3C266ABE37}" type="datetimeFigureOut">
              <a:rPr lang="en-US" smtClean="0"/>
              <a:t>3/10/22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B2D82FE-0A27-0F4E-8CAB-ABEC49FC01A1}" type="slidenum">
              <a:rPr lang="en-US" smtClean="0"/>
              <a:t>‹#›</a:t>
            </a:fld>
            <a:endParaRPr lang="en-US"/>
          </a:p>
        </p:txBody>
      </p:sp>
    </p:spTree>
    <p:extLst>
      <p:ext uri="{BB962C8B-B14F-4D97-AF65-F5344CB8AC3E}">
        <p14:creationId xmlns:p14="http://schemas.microsoft.com/office/powerpoint/2010/main" val="653757784"/>
      </p:ext>
    </p:extLst>
  </p:cSld>
  <p:clrMap bg1="dk1" tx1="lt1" bg2="dk2" tx2="lt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svg"/><Relationship Id="rId3" Type="http://schemas.openxmlformats.org/officeDocument/2006/relationships/image" Target="../media/image6.svg"/><Relationship Id="rId7" Type="http://schemas.openxmlformats.org/officeDocument/2006/relationships/image" Target="../media/image78.svg"/><Relationship Id="rId12" Type="http://schemas.openxmlformats.org/officeDocument/2006/relationships/image" Target="../media/image8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66.svg"/><Relationship Id="rId5" Type="http://schemas.openxmlformats.org/officeDocument/2006/relationships/image" Target="../media/image76.svg"/><Relationship Id="rId15" Type="http://schemas.openxmlformats.org/officeDocument/2006/relationships/image" Target="../media/image68.svg"/><Relationship Id="rId10" Type="http://schemas.openxmlformats.org/officeDocument/2006/relationships/image" Target="../media/image65.png"/><Relationship Id="rId4" Type="http://schemas.openxmlformats.org/officeDocument/2006/relationships/image" Target="../media/image75.png"/><Relationship Id="rId9" Type="http://schemas.openxmlformats.org/officeDocument/2006/relationships/image" Target="../media/image80.svg"/><Relationship Id="rId1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0.svg"/><Relationship Id="rId11" Type="http://schemas.openxmlformats.org/officeDocument/2006/relationships/image" Target="../media/image47.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slides/_rels/slide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svg"/><Relationship Id="rId47" Type="http://schemas.openxmlformats.org/officeDocument/2006/relationships/image" Target="../media/image49.png"/><Relationship Id="rId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8.svg"/><Relationship Id="rId29"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svg"/><Relationship Id="rId45" Type="http://schemas.openxmlformats.org/officeDocument/2006/relationships/image" Target="../media/image47.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svg"/><Relationship Id="rId36" Type="http://schemas.openxmlformats.org/officeDocument/2006/relationships/image" Target="../media/image38.sv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png"/><Relationship Id="rId30" Type="http://schemas.openxmlformats.org/officeDocument/2006/relationships/image" Target="../media/image32.sv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svg"/><Relationship Id="rId8" Type="http://schemas.openxmlformats.org/officeDocument/2006/relationships/image" Target="../media/image10.svg"/><Relationship Id="rId3" Type="http://schemas.openxmlformats.org/officeDocument/2006/relationships/image" Target="../media/image5.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svg"/><Relationship Id="rId46" Type="http://schemas.openxmlformats.org/officeDocument/2006/relationships/image" Target="../media/image48.svg"/><Relationship Id="rId20" Type="http://schemas.openxmlformats.org/officeDocument/2006/relationships/image" Target="../media/image22.svg"/><Relationship Id="rId41" Type="http://schemas.openxmlformats.org/officeDocument/2006/relationships/image" Target="../media/image43.png"/></Relationships>
</file>

<file path=ppt/slides/_rels/slide4.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33.pn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51.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50.svg"/><Relationship Id="rId2" Type="http://schemas.openxmlformats.org/officeDocument/2006/relationships/notesSlide" Target="../notesSlides/notesSlide4.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49.pn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svg"/><Relationship Id="rId3" Type="http://schemas.openxmlformats.org/officeDocument/2006/relationships/image" Target="../media/image53.png"/><Relationship Id="rId7" Type="http://schemas.openxmlformats.org/officeDocument/2006/relationships/image" Target="../media/image57.svg"/><Relationship Id="rId12"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svg"/><Relationship Id="rId5" Type="http://schemas.openxmlformats.org/officeDocument/2006/relationships/image" Target="../media/image55.svg"/><Relationship Id="rId10" Type="http://schemas.openxmlformats.org/officeDocument/2006/relationships/image" Target="../media/image5.png"/><Relationship Id="rId4" Type="http://schemas.openxmlformats.org/officeDocument/2006/relationships/image" Target="../media/image54.png"/><Relationship Id="rId9" Type="http://schemas.openxmlformats.org/officeDocument/2006/relationships/image" Target="../media/image59.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67.png"/><Relationship Id="rId12" Type="http://schemas.openxmlformats.org/officeDocument/2006/relationships/image" Target="../media/image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5.png"/><Relationship Id="rId5" Type="http://schemas.openxmlformats.org/officeDocument/2006/relationships/image" Target="../media/image39.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 Id="rId14" Type="http://schemas.openxmlformats.org/officeDocument/2006/relationships/image" Target="../media/image72.sv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5.png"/><Relationship Id="rId3" Type="http://schemas.openxmlformats.org/officeDocument/2006/relationships/image" Target="../media/image73.png"/><Relationship Id="rId7" Type="http://schemas.openxmlformats.org/officeDocument/2006/relationships/image" Target="../media/image39.png"/><Relationship Id="rId12" Type="http://schemas.openxmlformats.org/officeDocument/2006/relationships/image" Target="../media/image70.svg"/><Relationship Id="rId2" Type="http://schemas.openxmlformats.org/officeDocument/2006/relationships/notesSlide" Target="../notesSlides/notesSlide8.xml"/><Relationship Id="rId16"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69.png"/><Relationship Id="rId5" Type="http://schemas.openxmlformats.org/officeDocument/2006/relationships/image" Target="../media/image65.png"/><Relationship Id="rId15" Type="http://schemas.openxmlformats.org/officeDocument/2006/relationships/image" Target="../media/image71.png"/><Relationship Id="rId10" Type="http://schemas.openxmlformats.org/officeDocument/2006/relationships/image" Target="../media/image68.svg"/><Relationship Id="rId4" Type="http://schemas.openxmlformats.org/officeDocument/2006/relationships/image" Target="../media/image74.svg"/><Relationship Id="rId9" Type="http://schemas.openxmlformats.org/officeDocument/2006/relationships/image" Target="../media/image67.png"/><Relationship Id="rId1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1ED1118-C411-A14C-B908-43A46342C058}"/>
              </a:ext>
            </a:extLst>
          </p:cNvPr>
          <p:cNvSpPr/>
          <p:nvPr/>
        </p:nvSpPr>
        <p:spPr>
          <a:xfrm>
            <a:off x="0" y="2438400"/>
            <a:ext cx="12192000" cy="2720756"/>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0E2B76F-1453-4148-9DCC-4C389DC599FA}"/>
              </a:ext>
            </a:extLst>
          </p:cNvPr>
          <p:cNvSpPr txBox="1">
            <a:spLocks/>
          </p:cNvSpPr>
          <p:nvPr/>
        </p:nvSpPr>
        <p:spPr>
          <a:xfrm>
            <a:off x="2735190" y="2027603"/>
            <a:ext cx="9310276" cy="2822356"/>
          </a:xfrm>
          <a:prstGeom prst="rect">
            <a:avLst/>
          </a:prstGeom>
          <a:effectLst/>
        </p:spPr>
        <p:txBody>
          <a:bodyPr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endParaRPr lang="en-US" sz="3700" dirty="0">
              <a:ln w="3175" cmpd="sng">
                <a:solidFill>
                  <a:srgbClr val="7E6EFC"/>
                </a:solidFill>
              </a:ln>
              <a:solidFill>
                <a:srgbClr val="4730FC"/>
              </a:solidFill>
              <a:latin typeface="+mn-lt"/>
            </a:endParaRPr>
          </a:p>
        </p:txBody>
      </p:sp>
      <p:sp>
        <p:nvSpPr>
          <p:cNvPr id="4" name="Rectangle 3">
            <a:extLst>
              <a:ext uri="{FF2B5EF4-FFF2-40B4-BE49-F238E27FC236}">
                <a16:creationId xmlns:a16="http://schemas.microsoft.com/office/drawing/2014/main" id="{C0C19D62-AB86-4C44-9E36-02F9711FF007}"/>
              </a:ext>
            </a:extLst>
          </p:cNvPr>
          <p:cNvSpPr/>
          <p:nvPr/>
        </p:nvSpPr>
        <p:spPr>
          <a:xfrm>
            <a:off x="8286246" y="5611856"/>
            <a:ext cx="3528126" cy="923330"/>
          </a:xfrm>
          <a:prstGeom prst="rect">
            <a:avLst/>
          </a:prstGeom>
        </p:spPr>
        <p:txBody>
          <a:bodyPr wrap="square">
            <a:spAutoFit/>
          </a:bodyPr>
          <a:lstStyle/>
          <a:p>
            <a:r>
              <a:rPr lang="en-US" dirty="0"/>
              <a:t>Luis Aguilera</a:t>
            </a:r>
          </a:p>
          <a:p>
            <a:r>
              <a:rPr lang="en-US" dirty="0"/>
              <a:t>50% Tim </a:t>
            </a:r>
            <a:r>
              <a:rPr lang="en-US" dirty="0" err="1"/>
              <a:t>Stasevich</a:t>
            </a:r>
            <a:r>
              <a:rPr lang="en-US" dirty="0"/>
              <a:t> Group </a:t>
            </a:r>
          </a:p>
          <a:p>
            <a:r>
              <a:rPr lang="en-US" dirty="0"/>
              <a:t>50% Brian </a:t>
            </a:r>
            <a:r>
              <a:rPr lang="en-US" dirty="0" err="1"/>
              <a:t>Munsky</a:t>
            </a:r>
            <a:r>
              <a:rPr lang="en-US" dirty="0"/>
              <a:t> Group</a:t>
            </a:r>
          </a:p>
        </p:txBody>
      </p:sp>
      <p:pic>
        <p:nvPicPr>
          <p:cNvPr id="6" name="Picture 5">
            <a:extLst>
              <a:ext uri="{FF2B5EF4-FFF2-40B4-BE49-F238E27FC236}">
                <a16:creationId xmlns:a16="http://schemas.microsoft.com/office/drawing/2014/main" id="{77C6B469-65E7-7643-8343-6A1316CA507A}"/>
              </a:ext>
            </a:extLst>
          </p:cNvPr>
          <p:cNvPicPr>
            <a:picLocks noChangeAspect="1"/>
          </p:cNvPicPr>
          <p:nvPr/>
        </p:nvPicPr>
        <p:blipFill>
          <a:blip r:embed="rId3"/>
          <a:stretch>
            <a:fillRect/>
          </a:stretch>
        </p:blipFill>
        <p:spPr>
          <a:xfrm>
            <a:off x="11435185" y="1115571"/>
            <a:ext cx="440972" cy="440972"/>
          </a:xfrm>
          <a:prstGeom prst="rect">
            <a:avLst/>
          </a:prstGeom>
        </p:spPr>
      </p:pic>
      <p:sp>
        <p:nvSpPr>
          <p:cNvPr id="8" name="Title 1">
            <a:extLst>
              <a:ext uri="{FF2B5EF4-FFF2-40B4-BE49-F238E27FC236}">
                <a16:creationId xmlns:a16="http://schemas.microsoft.com/office/drawing/2014/main" id="{9A3C4AE1-B38F-3B46-8655-00260077FCC3}"/>
              </a:ext>
            </a:extLst>
          </p:cNvPr>
          <p:cNvSpPr txBox="1">
            <a:spLocks/>
          </p:cNvSpPr>
          <p:nvPr/>
        </p:nvSpPr>
        <p:spPr>
          <a:xfrm>
            <a:off x="2808457" y="3204496"/>
            <a:ext cx="9310276" cy="1155916"/>
          </a:xfrm>
          <a:prstGeom prst="rect">
            <a:avLst/>
          </a:prstGeom>
          <a:effectLst/>
        </p:spPr>
        <p:txBody>
          <a:bodyPr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en-US" sz="3700" b="1" cap="none" dirty="0">
                <a:ln w="9525">
                  <a:noFill/>
                  <a:prstDash val="solid"/>
                </a:ln>
                <a:solidFill>
                  <a:srgbClr val="4730FC"/>
                </a:solidFill>
                <a:effectLst>
                  <a:outerShdw blurRad="12700" dist="38100" dir="2700000" algn="tl" rotWithShape="0">
                    <a:schemeClr val="accent5">
                      <a:lumMod val="60000"/>
                      <a:lumOff val="40000"/>
                    </a:schemeClr>
                  </a:outerShdw>
                </a:effectLst>
              </a:rPr>
              <a:t>Automated FISH Processing – Python Module</a:t>
            </a:r>
            <a:endParaRPr lang="en-US" sz="3700" dirty="0">
              <a:ln w="3175" cmpd="sng">
                <a:solidFill>
                  <a:srgbClr val="7E6EFC"/>
                </a:solidFill>
              </a:ln>
              <a:solidFill>
                <a:srgbClr val="4730FC"/>
              </a:solidFill>
              <a:latin typeface="+mn-lt"/>
            </a:endParaRPr>
          </a:p>
        </p:txBody>
      </p:sp>
      <p:sp>
        <p:nvSpPr>
          <p:cNvPr id="10" name="Rectangle 9">
            <a:extLst>
              <a:ext uri="{FF2B5EF4-FFF2-40B4-BE49-F238E27FC236}">
                <a16:creationId xmlns:a16="http://schemas.microsoft.com/office/drawing/2014/main" id="{351E0538-5380-6040-94DF-216B06DBF2CD}"/>
              </a:ext>
            </a:extLst>
          </p:cNvPr>
          <p:cNvSpPr/>
          <p:nvPr/>
        </p:nvSpPr>
        <p:spPr>
          <a:xfrm>
            <a:off x="8804437" y="1111317"/>
            <a:ext cx="3528126" cy="369332"/>
          </a:xfrm>
          <a:prstGeom prst="rect">
            <a:avLst/>
          </a:prstGeom>
        </p:spPr>
        <p:txBody>
          <a:bodyPr wrap="square">
            <a:spAutoFit/>
          </a:bodyPr>
          <a:lstStyle/>
          <a:p>
            <a:r>
              <a:rPr lang="en-US" dirty="0"/>
              <a:t>Colorado State University</a:t>
            </a:r>
          </a:p>
        </p:txBody>
      </p:sp>
    </p:spTree>
    <p:extLst>
      <p:ext uri="{BB962C8B-B14F-4D97-AF65-F5344CB8AC3E}">
        <p14:creationId xmlns:p14="http://schemas.microsoft.com/office/powerpoint/2010/main" val="355879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3" name="Group 172">
            <a:extLst>
              <a:ext uri="{FF2B5EF4-FFF2-40B4-BE49-F238E27FC236}">
                <a16:creationId xmlns:a16="http://schemas.microsoft.com/office/drawing/2014/main" id="{B24AF415-0ECA-1540-8C53-2B134107CEBB}"/>
              </a:ext>
            </a:extLst>
          </p:cNvPr>
          <p:cNvGrpSpPr/>
          <p:nvPr/>
        </p:nvGrpSpPr>
        <p:grpSpPr>
          <a:xfrm>
            <a:off x="816575" y="3430978"/>
            <a:ext cx="2131358" cy="1904627"/>
            <a:chOff x="7874233" y="1305752"/>
            <a:chExt cx="2997080" cy="2678255"/>
          </a:xfrm>
        </p:grpSpPr>
        <p:grpSp>
          <p:nvGrpSpPr>
            <p:cNvPr id="48" name="Group 47">
              <a:extLst>
                <a:ext uri="{FF2B5EF4-FFF2-40B4-BE49-F238E27FC236}">
                  <a16:creationId xmlns:a16="http://schemas.microsoft.com/office/drawing/2014/main" id="{87958136-71DA-1742-B31A-398238FF9F75}"/>
                </a:ext>
              </a:extLst>
            </p:cNvPr>
            <p:cNvGrpSpPr/>
            <p:nvPr/>
          </p:nvGrpSpPr>
          <p:grpSpPr>
            <a:xfrm>
              <a:off x="7874233" y="1305752"/>
              <a:ext cx="2997080" cy="476025"/>
              <a:chOff x="8134080" y="1722853"/>
              <a:chExt cx="2997080" cy="476025"/>
            </a:xfrm>
          </p:grpSpPr>
          <p:grpSp>
            <p:nvGrpSpPr>
              <p:cNvPr id="18" name="Group 17">
                <a:extLst>
                  <a:ext uri="{FF2B5EF4-FFF2-40B4-BE49-F238E27FC236}">
                    <a16:creationId xmlns:a16="http://schemas.microsoft.com/office/drawing/2014/main" id="{1420B6B7-630E-BC46-BCDD-691C464C9177}"/>
                  </a:ext>
                </a:extLst>
              </p:cNvPr>
              <p:cNvGrpSpPr>
                <a:grpSpLocks noChangeAspect="1"/>
              </p:cNvGrpSpPr>
              <p:nvPr/>
            </p:nvGrpSpPr>
            <p:grpSpPr>
              <a:xfrm>
                <a:off x="8728035" y="1731749"/>
                <a:ext cx="468008" cy="457200"/>
                <a:chOff x="1278675" y="2029522"/>
                <a:chExt cx="1609491" cy="1572321"/>
              </a:xfrm>
            </p:grpSpPr>
            <p:sp>
              <p:nvSpPr>
                <p:cNvPr id="19" name="Oval 18">
                  <a:extLst>
                    <a:ext uri="{FF2B5EF4-FFF2-40B4-BE49-F238E27FC236}">
                      <a16:creationId xmlns:a16="http://schemas.microsoft.com/office/drawing/2014/main" id="{63EEDACC-D117-304E-BAA9-4135C7138DB9}"/>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Mitochondria with solid fill">
                  <a:extLst>
                    <a:ext uri="{FF2B5EF4-FFF2-40B4-BE49-F238E27FC236}">
                      <a16:creationId xmlns:a16="http://schemas.microsoft.com/office/drawing/2014/main" id="{6C3D7FBE-9ED8-B14D-8E35-2DFF4E3A7B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21" name="Group 20">
                  <a:extLst>
                    <a:ext uri="{FF2B5EF4-FFF2-40B4-BE49-F238E27FC236}">
                      <a16:creationId xmlns:a16="http://schemas.microsoft.com/office/drawing/2014/main" id="{F7FC4B51-A552-BD45-BC9A-EF3F662E94BB}"/>
                    </a:ext>
                  </a:extLst>
                </p:cNvPr>
                <p:cNvGrpSpPr/>
                <p:nvPr/>
              </p:nvGrpSpPr>
              <p:grpSpPr>
                <a:xfrm>
                  <a:off x="1447051" y="2230255"/>
                  <a:ext cx="813673" cy="737170"/>
                  <a:chOff x="1447051" y="2230255"/>
                  <a:chExt cx="813673" cy="737170"/>
                </a:xfrm>
              </p:grpSpPr>
              <p:sp>
                <p:nvSpPr>
                  <p:cNvPr id="22" name="Rounded Rectangle 21">
                    <a:extLst>
                      <a:ext uri="{FF2B5EF4-FFF2-40B4-BE49-F238E27FC236}">
                        <a16:creationId xmlns:a16="http://schemas.microsoft.com/office/drawing/2014/main" id="{BE5B0D17-0354-C34B-AD92-F1908BF7C316}"/>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9EC72A8-AFC4-C748-A00D-B5C9A40EFC77}"/>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a:extLst>
                  <a:ext uri="{FF2B5EF4-FFF2-40B4-BE49-F238E27FC236}">
                    <a16:creationId xmlns:a16="http://schemas.microsoft.com/office/drawing/2014/main" id="{B2D13C56-EC38-5041-AFF7-08139289771A}"/>
                  </a:ext>
                </a:extLst>
              </p:cNvPr>
              <p:cNvGrpSpPr>
                <a:grpSpLocks noChangeAspect="1"/>
              </p:cNvGrpSpPr>
              <p:nvPr/>
            </p:nvGrpSpPr>
            <p:grpSpPr>
              <a:xfrm>
                <a:off x="9368941" y="1722853"/>
                <a:ext cx="468008" cy="457200"/>
                <a:chOff x="1278675" y="2029522"/>
                <a:chExt cx="1609491" cy="1572321"/>
              </a:xfrm>
            </p:grpSpPr>
            <p:sp>
              <p:nvSpPr>
                <p:cNvPr id="25" name="Oval 24">
                  <a:extLst>
                    <a:ext uri="{FF2B5EF4-FFF2-40B4-BE49-F238E27FC236}">
                      <a16:creationId xmlns:a16="http://schemas.microsoft.com/office/drawing/2014/main" id="{45D90E86-30A8-B24F-B987-C249C063052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itochondria with solid fill">
                  <a:extLst>
                    <a:ext uri="{FF2B5EF4-FFF2-40B4-BE49-F238E27FC236}">
                      <a16:creationId xmlns:a16="http://schemas.microsoft.com/office/drawing/2014/main" id="{3FD22F9C-F35D-F245-9ED5-342D36FA2A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27" name="Group 26">
                  <a:extLst>
                    <a:ext uri="{FF2B5EF4-FFF2-40B4-BE49-F238E27FC236}">
                      <a16:creationId xmlns:a16="http://schemas.microsoft.com/office/drawing/2014/main" id="{73EE146E-523D-0047-9377-958A45AC46CC}"/>
                    </a:ext>
                  </a:extLst>
                </p:cNvPr>
                <p:cNvGrpSpPr/>
                <p:nvPr/>
              </p:nvGrpSpPr>
              <p:grpSpPr>
                <a:xfrm>
                  <a:off x="1447051" y="2230255"/>
                  <a:ext cx="813673" cy="737170"/>
                  <a:chOff x="1447051" y="2230255"/>
                  <a:chExt cx="813673" cy="737170"/>
                </a:xfrm>
              </p:grpSpPr>
              <p:sp>
                <p:nvSpPr>
                  <p:cNvPr id="28" name="Rounded Rectangle 27">
                    <a:extLst>
                      <a:ext uri="{FF2B5EF4-FFF2-40B4-BE49-F238E27FC236}">
                        <a16:creationId xmlns:a16="http://schemas.microsoft.com/office/drawing/2014/main" id="{215DE668-DBC8-DC48-BEFA-BD6E3CDDA12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B31C59B0-3300-0F4D-AD42-9D37A818A756}"/>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5D90BDE3-517F-6943-B1CA-1947045B132E}"/>
                  </a:ext>
                </a:extLst>
              </p:cNvPr>
              <p:cNvGrpSpPr>
                <a:grpSpLocks noChangeAspect="1"/>
              </p:cNvGrpSpPr>
              <p:nvPr/>
            </p:nvGrpSpPr>
            <p:grpSpPr>
              <a:xfrm>
                <a:off x="9997659" y="1730955"/>
                <a:ext cx="468008" cy="457200"/>
                <a:chOff x="1278675" y="2029522"/>
                <a:chExt cx="1609491" cy="1572321"/>
              </a:xfrm>
            </p:grpSpPr>
            <p:sp>
              <p:nvSpPr>
                <p:cNvPr id="31" name="Oval 30">
                  <a:extLst>
                    <a:ext uri="{FF2B5EF4-FFF2-40B4-BE49-F238E27FC236}">
                      <a16:creationId xmlns:a16="http://schemas.microsoft.com/office/drawing/2014/main" id="{E48C9749-E13C-0F4C-9F98-362F0BF15970}"/>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Mitochondria with solid fill">
                  <a:extLst>
                    <a:ext uri="{FF2B5EF4-FFF2-40B4-BE49-F238E27FC236}">
                      <a16:creationId xmlns:a16="http://schemas.microsoft.com/office/drawing/2014/main" id="{2F5C4556-25CD-094C-9FEE-F8DFB9D38E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33" name="Group 32">
                  <a:extLst>
                    <a:ext uri="{FF2B5EF4-FFF2-40B4-BE49-F238E27FC236}">
                      <a16:creationId xmlns:a16="http://schemas.microsoft.com/office/drawing/2014/main" id="{F20CF4CC-1760-634F-A0DA-0054B52BFE4D}"/>
                    </a:ext>
                  </a:extLst>
                </p:cNvPr>
                <p:cNvGrpSpPr/>
                <p:nvPr/>
              </p:nvGrpSpPr>
              <p:grpSpPr>
                <a:xfrm>
                  <a:off x="1447051" y="2230255"/>
                  <a:ext cx="813673" cy="737170"/>
                  <a:chOff x="1447051" y="2230255"/>
                  <a:chExt cx="813673" cy="737170"/>
                </a:xfrm>
              </p:grpSpPr>
              <p:sp>
                <p:nvSpPr>
                  <p:cNvPr id="34" name="Rounded Rectangle 33">
                    <a:extLst>
                      <a:ext uri="{FF2B5EF4-FFF2-40B4-BE49-F238E27FC236}">
                        <a16:creationId xmlns:a16="http://schemas.microsoft.com/office/drawing/2014/main" id="{F720742D-6F5D-9842-A2C4-A25D76AB0AB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ACDA9AF-587B-694B-9DB4-A7EA53F8ABD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 name="Group 35">
                <a:extLst>
                  <a:ext uri="{FF2B5EF4-FFF2-40B4-BE49-F238E27FC236}">
                    <a16:creationId xmlns:a16="http://schemas.microsoft.com/office/drawing/2014/main" id="{6A25420C-E7DC-FF41-984C-803FAA2DD869}"/>
                  </a:ext>
                </a:extLst>
              </p:cNvPr>
              <p:cNvGrpSpPr>
                <a:grpSpLocks noChangeAspect="1"/>
              </p:cNvGrpSpPr>
              <p:nvPr/>
            </p:nvGrpSpPr>
            <p:grpSpPr>
              <a:xfrm>
                <a:off x="10663152" y="1730955"/>
                <a:ext cx="468008" cy="457200"/>
                <a:chOff x="1278675" y="2029522"/>
                <a:chExt cx="1609491" cy="1572321"/>
              </a:xfrm>
            </p:grpSpPr>
            <p:sp>
              <p:nvSpPr>
                <p:cNvPr id="37" name="Oval 36">
                  <a:extLst>
                    <a:ext uri="{FF2B5EF4-FFF2-40B4-BE49-F238E27FC236}">
                      <a16:creationId xmlns:a16="http://schemas.microsoft.com/office/drawing/2014/main" id="{67A27F8B-5D25-E643-9319-585F90D05A05}"/>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Mitochondria with solid fill">
                  <a:extLst>
                    <a:ext uri="{FF2B5EF4-FFF2-40B4-BE49-F238E27FC236}">
                      <a16:creationId xmlns:a16="http://schemas.microsoft.com/office/drawing/2014/main" id="{A2BE599A-AAB8-4B48-8831-888F2458E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39" name="Group 38">
                  <a:extLst>
                    <a:ext uri="{FF2B5EF4-FFF2-40B4-BE49-F238E27FC236}">
                      <a16:creationId xmlns:a16="http://schemas.microsoft.com/office/drawing/2014/main" id="{BA6E1090-7208-024C-A619-9DC990EE463A}"/>
                    </a:ext>
                  </a:extLst>
                </p:cNvPr>
                <p:cNvGrpSpPr/>
                <p:nvPr/>
              </p:nvGrpSpPr>
              <p:grpSpPr>
                <a:xfrm>
                  <a:off x="1447051" y="2230255"/>
                  <a:ext cx="813673" cy="737170"/>
                  <a:chOff x="1447051" y="2230255"/>
                  <a:chExt cx="813673" cy="737170"/>
                </a:xfrm>
              </p:grpSpPr>
              <p:sp>
                <p:nvSpPr>
                  <p:cNvPr id="40" name="Rounded Rectangle 39">
                    <a:extLst>
                      <a:ext uri="{FF2B5EF4-FFF2-40B4-BE49-F238E27FC236}">
                        <a16:creationId xmlns:a16="http://schemas.microsoft.com/office/drawing/2014/main" id="{42A531AF-57F7-E14B-A97A-0937F3BDD53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3DBFA22-EFD7-4046-99D1-C451B9D9E6A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AFEE653B-8964-9D46-A443-1E085FF4AED8}"/>
                  </a:ext>
                </a:extLst>
              </p:cNvPr>
              <p:cNvGrpSpPr>
                <a:grpSpLocks noChangeAspect="1"/>
              </p:cNvGrpSpPr>
              <p:nvPr/>
            </p:nvGrpSpPr>
            <p:grpSpPr>
              <a:xfrm>
                <a:off x="8134080" y="1741678"/>
                <a:ext cx="468008" cy="457200"/>
                <a:chOff x="1278675" y="2029522"/>
                <a:chExt cx="1609491" cy="1572321"/>
              </a:xfrm>
            </p:grpSpPr>
            <p:sp>
              <p:nvSpPr>
                <p:cNvPr id="43" name="Oval 42">
                  <a:extLst>
                    <a:ext uri="{FF2B5EF4-FFF2-40B4-BE49-F238E27FC236}">
                      <a16:creationId xmlns:a16="http://schemas.microsoft.com/office/drawing/2014/main" id="{F4DA83BD-56CD-6F4D-AD0B-7EB3AD6DCED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Mitochondria with solid fill">
                  <a:extLst>
                    <a:ext uri="{FF2B5EF4-FFF2-40B4-BE49-F238E27FC236}">
                      <a16:creationId xmlns:a16="http://schemas.microsoft.com/office/drawing/2014/main" id="{562AF52F-25C0-4846-87F1-7DB37FF60C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45" name="Group 44">
                  <a:extLst>
                    <a:ext uri="{FF2B5EF4-FFF2-40B4-BE49-F238E27FC236}">
                      <a16:creationId xmlns:a16="http://schemas.microsoft.com/office/drawing/2014/main" id="{A53DA6C0-C0A1-EA48-8E67-58010FAFDA8E}"/>
                    </a:ext>
                  </a:extLst>
                </p:cNvPr>
                <p:cNvGrpSpPr/>
                <p:nvPr/>
              </p:nvGrpSpPr>
              <p:grpSpPr>
                <a:xfrm>
                  <a:off x="1447051" y="2230255"/>
                  <a:ext cx="813673" cy="737170"/>
                  <a:chOff x="1447051" y="2230255"/>
                  <a:chExt cx="813673" cy="737170"/>
                </a:xfrm>
              </p:grpSpPr>
              <p:sp>
                <p:nvSpPr>
                  <p:cNvPr id="46" name="Rounded Rectangle 45">
                    <a:extLst>
                      <a:ext uri="{FF2B5EF4-FFF2-40B4-BE49-F238E27FC236}">
                        <a16:creationId xmlns:a16="http://schemas.microsoft.com/office/drawing/2014/main" id="{CD767579-F37D-3A42-BA1E-4A1C550D973A}"/>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E602EFE-6FB6-2949-8ECB-C3EB08EBC8F2}"/>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9" name="Group 48">
              <a:extLst>
                <a:ext uri="{FF2B5EF4-FFF2-40B4-BE49-F238E27FC236}">
                  <a16:creationId xmlns:a16="http://schemas.microsoft.com/office/drawing/2014/main" id="{1098A4D2-427C-CD47-8392-4603275E1FED}"/>
                </a:ext>
              </a:extLst>
            </p:cNvPr>
            <p:cNvGrpSpPr/>
            <p:nvPr/>
          </p:nvGrpSpPr>
          <p:grpSpPr>
            <a:xfrm>
              <a:off x="7874233" y="1870858"/>
              <a:ext cx="2997080" cy="476025"/>
              <a:chOff x="8134080" y="1722853"/>
              <a:chExt cx="2997080" cy="476025"/>
            </a:xfrm>
          </p:grpSpPr>
          <p:grpSp>
            <p:nvGrpSpPr>
              <p:cNvPr id="50" name="Group 49">
                <a:extLst>
                  <a:ext uri="{FF2B5EF4-FFF2-40B4-BE49-F238E27FC236}">
                    <a16:creationId xmlns:a16="http://schemas.microsoft.com/office/drawing/2014/main" id="{CE86E123-7E94-AB40-8F9E-86AA0E8D1C69}"/>
                  </a:ext>
                </a:extLst>
              </p:cNvPr>
              <p:cNvGrpSpPr>
                <a:grpSpLocks noChangeAspect="1"/>
              </p:cNvGrpSpPr>
              <p:nvPr/>
            </p:nvGrpSpPr>
            <p:grpSpPr>
              <a:xfrm>
                <a:off x="8728035" y="1731749"/>
                <a:ext cx="468008" cy="457200"/>
                <a:chOff x="1278675" y="2029522"/>
                <a:chExt cx="1609491" cy="1572321"/>
              </a:xfrm>
            </p:grpSpPr>
            <p:sp>
              <p:nvSpPr>
                <p:cNvPr id="75" name="Oval 74">
                  <a:extLst>
                    <a:ext uri="{FF2B5EF4-FFF2-40B4-BE49-F238E27FC236}">
                      <a16:creationId xmlns:a16="http://schemas.microsoft.com/office/drawing/2014/main" id="{5F86E7CC-5209-9448-A5C2-00BE0601EA2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Graphic 75" descr="Mitochondria with solid fill">
                  <a:extLst>
                    <a:ext uri="{FF2B5EF4-FFF2-40B4-BE49-F238E27FC236}">
                      <a16:creationId xmlns:a16="http://schemas.microsoft.com/office/drawing/2014/main" id="{7EBE255D-39D2-014C-A524-7C2E97C2CB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77" name="Group 76">
                  <a:extLst>
                    <a:ext uri="{FF2B5EF4-FFF2-40B4-BE49-F238E27FC236}">
                      <a16:creationId xmlns:a16="http://schemas.microsoft.com/office/drawing/2014/main" id="{7DE88557-A893-C343-9ADC-FAFA653D43BB}"/>
                    </a:ext>
                  </a:extLst>
                </p:cNvPr>
                <p:cNvGrpSpPr/>
                <p:nvPr/>
              </p:nvGrpSpPr>
              <p:grpSpPr>
                <a:xfrm>
                  <a:off x="1447051" y="2230255"/>
                  <a:ext cx="813673" cy="737170"/>
                  <a:chOff x="1447051" y="2230255"/>
                  <a:chExt cx="813673" cy="737170"/>
                </a:xfrm>
              </p:grpSpPr>
              <p:sp>
                <p:nvSpPr>
                  <p:cNvPr id="78" name="Rounded Rectangle 77">
                    <a:extLst>
                      <a:ext uri="{FF2B5EF4-FFF2-40B4-BE49-F238E27FC236}">
                        <a16:creationId xmlns:a16="http://schemas.microsoft.com/office/drawing/2014/main" id="{8D560E1F-29E0-5F45-80EB-A308378FCAF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4A192654-1046-9342-B4A8-E4CF158482E9}"/>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92EEF7AB-F4C0-2744-A253-B9F699A2DA0A}"/>
                  </a:ext>
                </a:extLst>
              </p:cNvPr>
              <p:cNvGrpSpPr>
                <a:grpSpLocks noChangeAspect="1"/>
              </p:cNvGrpSpPr>
              <p:nvPr/>
            </p:nvGrpSpPr>
            <p:grpSpPr>
              <a:xfrm>
                <a:off x="9368941" y="1722853"/>
                <a:ext cx="468008" cy="457200"/>
                <a:chOff x="1278675" y="2029522"/>
                <a:chExt cx="1609491" cy="1572321"/>
              </a:xfrm>
            </p:grpSpPr>
            <p:sp>
              <p:nvSpPr>
                <p:cNvPr id="70" name="Oval 69">
                  <a:extLst>
                    <a:ext uri="{FF2B5EF4-FFF2-40B4-BE49-F238E27FC236}">
                      <a16:creationId xmlns:a16="http://schemas.microsoft.com/office/drawing/2014/main" id="{632C3D6D-2172-E149-9EE8-51A756CBFC6B}"/>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Mitochondria with solid fill">
                  <a:extLst>
                    <a:ext uri="{FF2B5EF4-FFF2-40B4-BE49-F238E27FC236}">
                      <a16:creationId xmlns:a16="http://schemas.microsoft.com/office/drawing/2014/main" id="{685DC878-595F-064D-A405-4E198963AA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72" name="Group 71">
                  <a:extLst>
                    <a:ext uri="{FF2B5EF4-FFF2-40B4-BE49-F238E27FC236}">
                      <a16:creationId xmlns:a16="http://schemas.microsoft.com/office/drawing/2014/main" id="{50D9D6B2-1312-5049-A27D-3AFFB1270B56}"/>
                    </a:ext>
                  </a:extLst>
                </p:cNvPr>
                <p:cNvGrpSpPr/>
                <p:nvPr/>
              </p:nvGrpSpPr>
              <p:grpSpPr>
                <a:xfrm>
                  <a:off x="1447051" y="2230255"/>
                  <a:ext cx="813673" cy="737170"/>
                  <a:chOff x="1447051" y="2230255"/>
                  <a:chExt cx="813673" cy="737170"/>
                </a:xfrm>
              </p:grpSpPr>
              <p:sp>
                <p:nvSpPr>
                  <p:cNvPr id="73" name="Rounded Rectangle 72">
                    <a:extLst>
                      <a:ext uri="{FF2B5EF4-FFF2-40B4-BE49-F238E27FC236}">
                        <a16:creationId xmlns:a16="http://schemas.microsoft.com/office/drawing/2014/main" id="{B6940B7D-3793-E544-A772-8C347EBA9455}"/>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61B41AB-1C8E-C149-A235-34C1E13A0456}"/>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a:extLst>
                  <a:ext uri="{FF2B5EF4-FFF2-40B4-BE49-F238E27FC236}">
                    <a16:creationId xmlns:a16="http://schemas.microsoft.com/office/drawing/2014/main" id="{DD1E179A-176F-B944-A067-BAD3E06CB15A}"/>
                  </a:ext>
                </a:extLst>
              </p:cNvPr>
              <p:cNvGrpSpPr>
                <a:grpSpLocks noChangeAspect="1"/>
              </p:cNvGrpSpPr>
              <p:nvPr/>
            </p:nvGrpSpPr>
            <p:grpSpPr>
              <a:xfrm>
                <a:off x="9997659" y="1730955"/>
                <a:ext cx="468008" cy="457200"/>
                <a:chOff x="1278675" y="2029522"/>
                <a:chExt cx="1609491" cy="1572321"/>
              </a:xfrm>
            </p:grpSpPr>
            <p:sp>
              <p:nvSpPr>
                <p:cNvPr id="65" name="Oval 64">
                  <a:extLst>
                    <a:ext uri="{FF2B5EF4-FFF2-40B4-BE49-F238E27FC236}">
                      <a16:creationId xmlns:a16="http://schemas.microsoft.com/office/drawing/2014/main" id="{00EA3217-2CDC-B642-9729-9CBA475F66A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Mitochondria with solid fill">
                  <a:extLst>
                    <a:ext uri="{FF2B5EF4-FFF2-40B4-BE49-F238E27FC236}">
                      <a16:creationId xmlns:a16="http://schemas.microsoft.com/office/drawing/2014/main" id="{16089176-F449-BB42-9FC1-0E2ED8EA27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67" name="Group 66">
                  <a:extLst>
                    <a:ext uri="{FF2B5EF4-FFF2-40B4-BE49-F238E27FC236}">
                      <a16:creationId xmlns:a16="http://schemas.microsoft.com/office/drawing/2014/main" id="{404ACABE-9680-614D-82B2-F64DBF978BC9}"/>
                    </a:ext>
                  </a:extLst>
                </p:cNvPr>
                <p:cNvGrpSpPr/>
                <p:nvPr/>
              </p:nvGrpSpPr>
              <p:grpSpPr>
                <a:xfrm>
                  <a:off x="1447051" y="2230255"/>
                  <a:ext cx="813673" cy="737170"/>
                  <a:chOff x="1447051" y="2230255"/>
                  <a:chExt cx="813673" cy="737170"/>
                </a:xfrm>
              </p:grpSpPr>
              <p:sp>
                <p:nvSpPr>
                  <p:cNvPr id="68" name="Rounded Rectangle 67">
                    <a:extLst>
                      <a:ext uri="{FF2B5EF4-FFF2-40B4-BE49-F238E27FC236}">
                        <a16:creationId xmlns:a16="http://schemas.microsoft.com/office/drawing/2014/main" id="{B00DCCE1-B037-EA49-9E84-189D2148C54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5488146C-B8DE-8346-9D7C-ECA27CC3F072}"/>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994C0B7B-9AAB-9143-8CFA-DD70352F91BA}"/>
                  </a:ext>
                </a:extLst>
              </p:cNvPr>
              <p:cNvGrpSpPr>
                <a:grpSpLocks noChangeAspect="1"/>
              </p:cNvGrpSpPr>
              <p:nvPr/>
            </p:nvGrpSpPr>
            <p:grpSpPr>
              <a:xfrm>
                <a:off x="10663152" y="1730955"/>
                <a:ext cx="468008" cy="457200"/>
                <a:chOff x="1278675" y="2029522"/>
                <a:chExt cx="1609491" cy="1572321"/>
              </a:xfrm>
            </p:grpSpPr>
            <p:sp>
              <p:nvSpPr>
                <p:cNvPr id="60" name="Oval 59">
                  <a:extLst>
                    <a:ext uri="{FF2B5EF4-FFF2-40B4-BE49-F238E27FC236}">
                      <a16:creationId xmlns:a16="http://schemas.microsoft.com/office/drawing/2014/main" id="{578B881E-0CB1-4E49-AB5C-53A33945A51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Mitochondria with solid fill">
                  <a:extLst>
                    <a:ext uri="{FF2B5EF4-FFF2-40B4-BE49-F238E27FC236}">
                      <a16:creationId xmlns:a16="http://schemas.microsoft.com/office/drawing/2014/main" id="{AFC489B3-3EB4-D74B-B9DA-5246D66E5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62" name="Group 61">
                  <a:extLst>
                    <a:ext uri="{FF2B5EF4-FFF2-40B4-BE49-F238E27FC236}">
                      <a16:creationId xmlns:a16="http://schemas.microsoft.com/office/drawing/2014/main" id="{FAE878BA-F4D0-4547-9E6A-E9791292326D}"/>
                    </a:ext>
                  </a:extLst>
                </p:cNvPr>
                <p:cNvGrpSpPr/>
                <p:nvPr/>
              </p:nvGrpSpPr>
              <p:grpSpPr>
                <a:xfrm>
                  <a:off x="1447051" y="2230255"/>
                  <a:ext cx="813673" cy="737170"/>
                  <a:chOff x="1447051" y="2230255"/>
                  <a:chExt cx="813673" cy="737170"/>
                </a:xfrm>
              </p:grpSpPr>
              <p:sp>
                <p:nvSpPr>
                  <p:cNvPr id="63" name="Rounded Rectangle 62">
                    <a:extLst>
                      <a:ext uri="{FF2B5EF4-FFF2-40B4-BE49-F238E27FC236}">
                        <a16:creationId xmlns:a16="http://schemas.microsoft.com/office/drawing/2014/main" id="{35EEB4CD-2FDB-B246-93B5-9C48847BA57D}"/>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FD5E3002-CD65-F24A-8F19-0C21B04A0E80}"/>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BD79A3A3-7D1C-864D-BEC6-EC46377E5448}"/>
                  </a:ext>
                </a:extLst>
              </p:cNvPr>
              <p:cNvGrpSpPr>
                <a:grpSpLocks noChangeAspect="1"/>
              </p:cNvGrpSpPr>
              <p:nvPr/>
            </p:nvGrpSpPr>
            <p:grpSpPr>
              <a:xfrm>
                <a:off x="8134080" y="1741678"/>
                <a:ext cx="468008" cy="457200"/>
                <a:chOff x="1278675" y="2029522"/>
                <a:chExt cx="1609491" cy="1572321"/>
              </a:xfrm>
            </p:grpSpPr>
            <p:sp>
              <p:nvSpPr>
                <p:cNvPr id="55" name="Oval 54">
                  <a:extLst>
                    <a:ext uri="{FF2B5EF4-FFF2-40B4-BE49-F238E27FC236}">
                      <a16:creationId xmlns:a16="http://schemas.microsoft.com/office/drawing/2014/main" id="{7A96E823-F877-7D47-B3E5-948CCFFF4BE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Mitochondria with solid fill">
                  <a:extLst>
                    <a:ext uri="{FF2B5EF4-FFF2-40B4-BE49-F238E27FC236}">
                      <a16:creationId xmlns:a16="http://schemas.microsoft.com/office/drawing/2014/main" id="{A7398C2F-D555-D04F-B420-370A047FF7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57" name="Group 56">
                  <a:extLst>
                    <a:ext uri="{FF2B5EF4-FFF2-40B4-BE49-F238E27FC236}">
                      <a16:creationId xmlns:a16="http://schemas.microsoft.com/office/drawing/2014/main" id="{6A336830-6FD7-9A4A-B770-20365209F228}"/>
                    </a:ext>
                  </a:extLst>
                </p:cNvPr>
                <p:cNvGrpSpPr/>
                <p:nvPr/>
              </p:nvGrpSpPr>
              <p:grpSpPr>
                <a:xfrm>
                  <a:off x="1447051" y="2230255"/>
                  <a:ext cx="813673" cy="737170"/>
                  <a:chOff x="1447051" y="2230255"/>
                  <a:chExt cx="813673" cy="737170"/>
                </a:xfrm>
              </p:grpSpPr>
              <p:sp>
                <p:nvSpPr>
                  <p:cNvPr id="58" name="Rounded Rectangle 57">
                    <a:extLst>
                      <a:ext uri="{FF2B5EF4-FFF2-40B4-BE49-F238E27FC236}">
                        <a16:creationId xmlns:a16="http://schemas.microsoft.com/office/drawing/2014/main" id="{6DB27FD6-4EA9-BE4E-A463-A431C6DFBDD4}"/>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A12E2177-70EE-4E47-9A75-E071FB85EA5C}"/>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80" name="Group 79">
              <a:extLst>
                <a:ext uri="{FF2B5EF4-FFF2-40B4-BE49-F238E27FC236}">
                  <a16:creationId xmlns:a16="http://schemas.microsoft.com/office/drawing/2014/main" id="{67D617B4-9399-1543-952F-7B6FD1C29E58}"/>
                </a:ext>
              </a:extLst>
            </p:cNvPr>
            <p:cNvGrpSpPr/>
            <p:nvPr/>
          </p:nvGrpSpPr>
          <p:grpSpPr>
            <a:xfrm>
              <a:off x="7874233" y="2413214"/>
              <a:ext cx="2997080" cy="476025"/>
              <a:chOff x="8134080" y="1722853"/>
              <a:chExt cx="2997080" cy="476025"/>
            </a:xfrm>
          </p:grpSpPr>
          <p:grpSp>
            <p:nvGrpSpPr>
              <p:cNvPr id="81" name="Group 80">
                <a:extLst>
                  <a:ext uri="{FF2B5EF4-FFF2-40B4-BE49-F238E27FC236}">
                    <a16:creationId xmlns:a16="http://schemas.microsoft.com/office/drawing/2014/main" id="{DD280635-6229-2D4B-817A-8535C738416F}"/>
                  </a:ext>
                </a:extLst>
              </p:cNvPr>
              <p:cNvGrpSpPr>
                <a:grpSpLocks noChangeAspect="1"/>
              </p:cNvGrpSpPr>
              <p:nvPr/>
            </p:nvGrpSpPr>
            <p:grpSpPr>
              <a:xfrm>
                <a:off x="8728035" y="1731749"/>
                <a:ext cx="468008" cy="457200"/>
                <a:chOff x="1278675" y="2029522"/>
                <a:chExt cx="1609491" cy="1572321"/>
              </a:xfrm>
            </p:grpSpPr>
            <p:sp>
              <p:nvSpPr>
                <p:cNvPr id="106" name="Oval 105">
                  <a:extLst>
                    <a:ext uri="{FF2B5EF4-FFF2-40B4-BE49-F238E27FC236}">
                      <a16:creationId xmlns:a16="http://schemas.microsoft.com/office/drawing/2014/main" id="{77E2F270-90C3-EC4D-973D-C948DD9A9294}"/>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Mitochondria with solid fill">
                  <a:extLst>
                    <a:ext uri="{FF2B5EF4-FFF2-40B4-BE49-F238E27FC236}">
                      <a16:creationId xmlns:a16="http://schemas.microsoft.com/office/drawing/2014/main" id="{845CA3EE-BCB4-5441-B22D-2DB212555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08" name="Group 107">
                  <a:extLst>
                    <a:ext uri="{FF2B5EF4-FFF2-40B4-BE49-F238E27FC236}">
                      <a16:creationId xmlns:a16="http://schemas.microsoft.com/office/drawing/2014/main" id="{B06AEB67-0815-0748-A41E-B3375BAE9E5F}"/>
                    </a:ext>
                  </a:extLst>
                </p:cNvPr>
                <p:cNvGrpSpPr/>
                <p:nvPr/>
              </p:nvGrpSpPr>
              <p:grpSpPr>
                <a:xfrm>
                  <a:off x="1447051" y="2230255"/>
                  <a:ext cx="813673" cy="737170"/>
                  <a:chOff x="1447051" y="2230255"/>
                  <a:chExt cx="813673" cy="737170"/>
                </a:xfrm>
              </p:grpSpPr>
              <p:sp>
                <p:nvSpPr>
                  <p:cNvPr id="109" name="Rounded Rectangle 108">
                    <a:extLst>
                      <a:ext uri="{FF2B5EF4-FFF2-40B4-BE49-F238E27FC236}">
                        <a16:creationId xmlns:a16="http://schemas.microsoft.com/office/drawing/2014/main" id="{2FC0C9DE-7F33-8D49-826F-6DB14A0ED69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05D73264-D4BB-C84E-ABF3-3C4A60E7927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95CBECCE-67A2-AE42-95B7-2FBFA824A6A7}"/>
                  </a:ext>
                </a:extLst>
              </p:cNvPr>
              <p:cNvGrpSpPr>
                <a:grpSpLocks noChangeAspect="1"/>
              </p:cNvGrpSpPr>
              <p:nvPr/>
            </p:nvGrpSpPr>
            <p:grpSpPr>
              <a:xfrm>
                <a:off x="9368941" y="1722853"/>
                <a:ext cx="468008" cy="457200"/>
                <a:chOff x="1278675" y="2029522"/>
                <a:chExt cx="1609491" cy="1572321"/>
              </a:xfrm>
            </p:grpSpPr>
            <p:sp>
              <p:nvSpPr>
                <p:cNvPr id="101" name="Oval 100">
                  <a:extLst>
                    <a:ext uri="{FF2B5EF4-FFF2-40B4-BE49-F238E27FC236}">
                      <a16:creationId xmlns:a16="http://schemas.microsoft.com/office/drawing/2014/main" id="{C8B5A226-32DB-0542-B881-2BE021A590A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Mitochondria with solid fill">
                  <a:extLst>
                    <a:ext uri="{FF2B5EF4-FFF2-40B4-BE49-F238E27FC236}">
                      <a16:creationId xmlns:a16="http://schemas.microsoft.com/office/drawing/2014/main" id="{6C12443B-68FC-9F44-971D-074EC13C75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03" name="Group 102">
                  <a:extLst>
                    <a:ext uri="{FF2B5EF4-FFF2-40B4-BE49-F238E27FC236}">
                      <a16:creationId xmlns:a16="http://schemas.microsoft.com/office/drawing/2014/main" id="{EFA828C1-A75B-BC46-965F-054FAC81A565}"/>
                    </a:ext>
                  </a:extLst>
                </p:cNvPr>
                <p:cNvGrpSpPr/>
                <p:nvPr/>
              </p:nvGrpSpPr>
              <p:grpSpPr>
                <a:xfrm>
                  <a:off x="1447051" y="2230255"/>
                  <a:ext cx="813673" cy="737170"/>
                  <a:chOff x="1447051" y="2230255"/>
                  <a:chExt cx="813673" cy="737170"/>
                </a:xfrm>
              </p:grpSpPr>
              <p:sp>
                <p:nvSpPr>
                  <p:cNvPr id="104" name="Rounded Rectangle 103">
                    <a:extLst>
                      <a:ext uri="{FF2B5EF4-FFF2-40B4-BE49-F238E27FC236}">
                        <a16:creationId xmlns:a16="http://schemas.microsoft.com/office/drawing/2014/main" id="{06ED669F-7226-7F4E-BDB0-3546B972E40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A5E2E9B9-ABC7-AB44-A531-DD900EAE0A0E}"/>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a:extLst>
                  <a:ext uri="{FF2B5EF4-FFF2-40B4-BE49-F238E27FC236}">
                    <a16:creationId xmlns:a16="http://schemas.microsoft.com/office/drawing/2014/main" id="{83489A3D-58B7-EA42-B72B-5A286297A101}"/>
                  </a:ext>
                </a:extLst>
              </p:cNvPr>
              <p:cNvGrpSpPr>
                <a:grpSpLocks noChangeAspect="1"/>
              </p:cNvGrpSpPr>
              <p:nvPr/>
            </p:nvGrpSpPr>
            <p:grpSpPr>
              <a:xfrm>
                <a:off x="9997659" y="1730955"/>
                <a:ext cx="468008" cy="457200"/>
                <a:chOff x="1278675" y="2029522"/>
                <a:chExt cx="1609491" cy="1572321"/>
              </a:xfrm>
            </p:grpSpPr>
            <p:sp>
              <p:nvSpPr>
                <p:cNvPr id="96" name="Oval 95">
                  <a:extLst>
                    <a:ext uri="{FF2B5EF4-FFF2-40B4-BE49-F238E27FC236}">
                      <a16:creationId xmlns:a16="http://schemas.microsoft.com/office/drawing/2014/main" id="{2A15BD55-89C6-8144-9945-530351FD185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Graphic 96" descr="Mitochondria with solid fill">
                  <a:extLst>
                    <a:ext uri="{FF2B5EF4-FFF2-40B4-BE49-F238E27FC236}">
                      <a16:creationId xmlns:a16="http://schemas.microsoft.com/office/drawing/2014/main" id="{D92BDB34-04DF-2B4E-BB23-335ED24D4B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98" name="Group 97">
                  <a:extLst>
                    <a:ext uri="{FF2B5EF4-FFF2-40B4-BE49-F238E27FC236}">
                      <a16:creationId xmlns:a16="http://schemas.microsoft.com/office/drawing/2014/main" id="{0697B317-2276-BA41-BEBC-D0E0B3B6B200}"/>
                    </a:ext>
                  </a:extLst>
                </p:cNvPr>
                <p:cNvGrpSpPr/>
                <p:nvPr/>
              </p:nvGrpSpPr>
              <p:grpSpPr>
                <a:xfrm>
                  <a:off x="1447051" y="2230255"/>
                  <a:ext cx="813673" cy="737170"/>
                  <a:chOff x="1447051" y="2230255"/>
                  <a:chExt cx="813673" cy="737170"/>
                </a:xfrm>
              </p:grpSpPr>
              <p:sp>
                <p:nvSpPr>
                  <p:cNvPr id="99" name="Rounded Rectangle 98">
                    <a:extLst>
                      <a:ext uri="{FF2B5EF4-FFF2-40B4-BE49-F238E27FC236}">
                        <a16:creationId xmlns:a16="http://schemas.microsoft.com/office/drawing/2014/main" id="{C47802C1-65C5-AC4D-B690-AA75D133DDA6}"/>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A86FFF8A-E4D6-F441-ADD3-C7DE8EB8E43B}"/>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 name="Group 83">
                <a:extLst>
                  <a:ext uri="{FF2B5EF4-FFF2-40B4-BE49-F238E27FC236}">
                    <a16:creationId xmlns:a16="http://schemas.microsoft.com/office/drawing/2014/main" id="{68D89DCB-3E6F-404E-BD9D-214FCF2EC9ED}"/>
                  </a:ext>
                </a:extLst>
              </p:cNvPr>
              <p:cNvGrpSpPr>
                <a:grpSpLocks noChangeAspect="1"/>
              </p:cNvGrpSpPr>
              <p:nvPr/>
            </p:nvGrpSpPr>
            <p:grpSpPr>
              <a:xfrm>
                <a:off x="10663152" y="1730955"/>
                <a:ext cx="468008" cy="457200"/>
                <a:chOff x="1278675" y="2029522"/>
                <a:chExt cx="1609491" cy="1572321"/>
              </a:xfrm>
            </p:grpSpPr>
            <p:sp>
              <p:nvSpPr>
                <p:cNvPr id="91" name="Oval 90">
                  <a:extLst>
                    <a:ext uri="{FF2B5EF4-FFF2-40B4-BE49-F238E27FC236}">
                      <a16:creationId xmlns:a16="http://schemas.microsoft.com/office/drawing/2014/main" id="{734084A6-E6F4-BC4F-AB22-DAD0BD7281AD}"/>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descr="Mitochondria with solid fill">
                  <a:extLst>
                    <a:ext uri="{FF2B5EF4-FFF2-40B4-BE49-F238E27FC236}">
                      <a16:creationId xmlns:a16="http://schemas.microsoft.com/office/drawing/2014/main" id="{D052B841-5343-1C43-8F07-7A2F2E9CEF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93" name="Group 92">
                  <a:extLst>
                    <a:ext uri="{FF2B5EF4-FFF2-40B4-BE49-F238E27FC236}">
                      <a16:creationId xmlns:a16="http://schemas.microsoft.com/office/drawing/2014/main" id="{4AB459C0-F660-984F-A65A-4D968223D5F3}"/>
                    </a:ext>
                  </a:extLst>
                </p:cNvPr>
                <p:cNvGrpSpPr/>
                <p:nvPr/>
              </p:nvGrpSpPr>
              <p:grpSpPr>
                <a:xfrm>
                  <a:off x="1447051" y="2230255"/>
                  <a:ext cx="813673" cy="737170"/>
                  <a:chOff x="1447051" y="2230255"/>
                  <a:chExt cx="813673" cy="737170"/>
                </a:xfrm>
              </p:grpSpPr>
              <p:sp>
                <p:nvSpPr>
                  <p:cNvPr id="94" name="Rounded Rectangle 93">
                    <a:extLst>
                      <a:ext uri="{FF2B5EF4-FFF2-40B4-BE49-F238E27FC236}">
                        <a16:creationId xmlns:a16="http://schemas.microsoft.com/office/drawing/2014/main" id="{0AFE745D-D20E-2749-8573-F16ED9C4D13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56EA1E8C-4AFC-EA4B-A777-372B49B8B7C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5" name="Group 84">
                <a:extLst>
                  <a:ext uri="{FF2B5EF4-FFF2-40B4-BE49-F238E27FC236}">
                    <a16:creationId xmlns:a16="http://schemas.microsoft.com/office/drawing/2014/main" id="{BA1C8481-8B0F-7C44-BB84-1D7D875D6FD9}"/>
                  </a:ext>
                </a:extLst>
              </p:cNvPr>
              <p:cNvGrpSpPr>
                <a:grpSpLocks noChangeAspect="1"/>
              </p:cNvGrpSpPr>
              <p:nvPr/>
            </p:nvGrpSpPr>
            <p:grpSpPr>
              <a:xfrm>
                <a:off x="8134080" y="1741678"/>
                <a:ext cx="468008" cy="457200"/>
                <a:chOff x="1278675" y="2029522"/>
                <a:chExt cx="1609491" cy="1572321"/>
              </a:xfrm>
            </p:grpSpPr>
            <p:sp>
              <p:nvSpPr>
                <p:cNvPr id="86" name="Oval 85">
                  <a:extLst>
                    <a:ext uri="{FF2B5EF4-FFF2-40B4-BE49-F238E27FC236}">
                      <a16:creationId xmlns:a16="http://schemas.microsoft.com/office/drawing/2014/main" id="{9CFF6833-5369-5146-BA99-A4132B4439C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Graphic 86" descr="Mitochondria with solid fill">
                  <a:extLst>
                    <a:ext uri="{FF2B5EF4-FFF2-40B4-BE49-F238E27FC236}">
                      <a16:creationId xmlns:a16="http://schemas.microsoft.com/office/drawing/2014/main" id="{F68524DD-9706-A747-88FD-3F5C06DEB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88" name="Group 87">
                  <a:extLst>
                    <a:ext uri="{FF2B5EF4-FFF2-40B4-BE49-F238E27FC236}">
                      <a16:creationId xmlns:a16="http://schemas.microsoft.com/office/drawing/2014/main" id="{99A855EC-27CD-2148-A35F-A88D2142C666}"/>
                    </a:ext>
                  </a:extLst>
                </p:cNvPr>
                <p:cNvGrpSpPr/>
                <p:nvPr/>
              </p:nvGrpSpPr>
              <p:grpSpPr>
                <a:xfrm>
                  <a:off x="1447051" y="2230255"/>
                  <a:ext cx="813673" cy="737170"/>
                  <a:chOff x="1447051" y="2230255"/>
                  <a:chExt cx="813673" cy="737170"/>
                </a:xfrm>
              </p:grpSpPr>
              <p:sp>
                <p:nvSpPr>
                  <p:cNvPr id="89" name="Rounded Rectangle 88">
                    <a:extLst>
                      <a:ext uri="{FF2B5EF4-FFF2-40B4-BE49-F238E27FC236}">
                        <a16:creationId xmlns:a16="http://schemas.microsoft.com/office/drawing/2014/main" id="{FD2A470C-2FD4-CE4D-B356-4765FD1102D9}"/>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044310-499D-1445-B451-B34E14798851}"/>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11" name="Group 110">
              <a:extLst>
                <a:ext uri="{FF2B5EF4-FFF2-40B4-BE49-F238E27FC236}">
                  <a16:creationId xmlns:a16="http://schemas.microsoft.com/office/drawing/2014/main" id="{C138ACB9-9D6C-2E44-90AA-FD3528A7C346}"/>
                </a:ext>
              </a:extLst>
            </p:cNvPr>
            <p:cNvGrpSpPr/>
            <p:nvPr/>
          </p:nvGrpSpPr>
          <p:grpSpPr>
            <a:xfrm>
              <a:off x="7874233" y="2944234"/>
              <a:ext cx="2997080" cy="476025"/>
              <a:chOff x="8134080" y="1722853"/>
              <a:chExt cx="2997080" cy="476025"/>
            </a:xfrm>
          </p:grpSpPr>
          <p:grpSp>
            <p:nvGrpSpPr>
              <p:cNvPr id="112" name="Group 111">
                <a:extLst>
                  <a:ext uri="{FF2B5EF4-FFF2-40B4-BE49-F238E27FC236}">
                    <a16:creationId xmlns:a16="http://schemas.microsoft.com/office/drawing/2014/main" id="{7C0FA3C2-215D-AA4E-8FC7-9873DBB618A0}"/>
                  </a:ext>
                </a:extLst>
              </p:cNvPr>
              <p:cNvGrpSpPr>
                <a:grpSpLocks noChangeAspect="1"/>
              </p:cNvGrpSpPr>
              <p:nvPr/>
            </p:nvGrpSpPr>
            <p:grpSpPr>
              <a:xfrm>
                <a:off x="8728035" y="1731749"/>
                <a:ext cx="468008" cy="457200"/>
                <a:chOff x="1278675" y="2029522"/>
                <a:chExt cx="1609491" cy="1572321"/>
              </a:xfrm>
            </p:grpSpPr>
            <p:sp>
              <p:nvSpPr>
                <p:cNvPr id="137" name="Oval 136">
                  <a:extLst>
                    <a:ext uri="{FF2B5EF4-FFF2-40B4-BE49-F238E27FC236}">
                      <a16:creationId xmlns:a16="http://schemas.microsoft.com/office/drawing/2014/main" id="{C4D5BA77-7EB5-4944-9B7C-A9934FEBC79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Graphic 137" descr="Mitochondria with solid fill">
                  <a:extLst>
                    <a:ext uri="{FF2B5EF4-FFF2-40B4-BE49-F238E27FC236}">
                      <a16:creationId xmlns:a16="http://schemas.microsoft.com/office/drawing/2014/main" id="{ACA18EA0-4552-504A-B8D7-3047B0A3F8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39" name="Group 138">
                  <a:extLst>
                    <a:ext uri="{FF2B5EF4-FFF2-40B4-BE49-F238E27FC236}">
                      <a16:creationId xmlns:a16="http://schemas.microsoft.com/office/drawing/2014/main" id="{2F78F898-80E9-4544-9C3A-697267A8652F}"/>
                    </a:ext>
                  </a:extLst>
                </p:cNvPr>
                <p:cNvGrpSpPr/>
                <p:nvPr/>
              </p:nvGrpSpPr>
              <p:grpSpPr>
                <a:xfrm>
                  <a:off x="1447051" y="2230255"/>
                  <a:ext cx="813673" cy="737170"/>
                  <a:chOff x="1447051" y="2230255"/>
                  <a:chExt cx="813673" cy="737170"/>
                </a:xfrm>
              </p:grpSpPr>
              <p:sp>
                <p:nvSpPr>
                  <p:cNvPr id="140" name="Rounded Rectangle 139">
                    <a:extLst>
                      <a:ext uri="{FF2B5EF4-FFF2-40B4-BE49-F238E27FC236}">
                        <a16:creationId xmlns:a16="http://schemas.microsoft.com/office/drawing/2014/main" id="{5DF28A2F-76EF-604F-B288-C142BAD2D7E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E93DE599-51F5-1F42-BB08-EA4A5D68776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a:extLst>
                  <a:ext uri="{FF2B5EF4-FFF2-40B4-BE49-F238E27FC236}">
                    <a16:creationId xmlns:a16="http://schemas.microsoft.com/office/drawing/2014/main" id="{69FB37BB-5FEF-024A-A151-AE7FE528BE8F}"/>
                  </a:ext>
                </a:extLst>
              </p:cNvPr>
              <p:cNvGrpSpPr>
                <a:grpSpLocks noChangeAspect="1"/>
              </p:cNvGrpSpPr>
              <p:nvPr/>
            </p:nvGrpSpPr>
            <p:grpSpPr>
              <a:xfrm>
                <a:off x="9368941" y="1722853"/>
                <a:ext cx="468008" cy="457200"/>
                <a:chOff x="1278675" y="2029522"/>
                <a:chExt cx="1609491" cy="1572321"/>
              </a:xfrm>
            </p:grpSpPr>
            <p:sp>
              <p:nvSpPr>
                <p:cNvPr id="132" name="Oval 131">
                  <a:extLst>
                    <a:ext uri="{FF2B5EF4-FFF2-40B4-BE49-F238E27FC236}">
                      <a16:creationId xmlns:a16="http://schemas.microsoft.com/office/drawing/2014/main" id="{3C1A62F9-8102-5142-9442-84E905346655}"/>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Graphic 132" descr="Mitochondria with solid fill">
                  <a:extLst>
                    <a:ext uri="{FF2B5EF4-FFF2-40B4-BE49-F238E27FC236}">
                      <a16:creationId xmlns:a16="http://schemas.microsoft.com/office/drawing/2014/main" id="{C29ECEA7-EEB5-D241-ABAB-05DE734657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34" name="Group 133">
                  <a:extLst>
                    <a:ext uri="{FF2B5EF4-FFF2-40B4-BE49-F238E27FC236}">
                      <a16:creationId xmlns:a16="http://schemas.microsoft.com/office/drawing/2014/main" id="{38294203-CA2D-6B44-8AEC-8186674E302F}"/>
                    </a:ext>
                  </a:extLst>
                </p:cNvPr>
                <p:cNvGrpSpPr/>
                <p:nvPr/>
              </p:nvGrpSpPr>
              <p:grpSpPr>
                <a:xfrm>
                  <a:off x="1447051" y="2230255"/>
                  <a:ext cx="813673" cy="737170"/>
                  <a:chOff x="1447051" y="2230255"/>
                  <a:chExt cx="813673" cy="737170"/>
                </a:xfrm>
              </p:grpSpPr>
              <p:sp>
                <p:nvSpPr>
                  <p:cNvPr id="135" name="Rounded Rectangle 134">
                    <a:extLst>
                      <a:ext uri="{FF2B5EF4-FFF2-40B4-BE49-F238E27FC236}">
                        <a16:creationId xmlns:a16="http://schemas.microsoft.com/office/drawing/2014/main" id="{976810CC-AAB0-B54F-89C7-E9849FB49DFE}"/>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5CEE910A-AFA4-014C-845D-B788BD3EC98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4" name="Group 113">
                <a:extLst>
                  <a:ext uri="{FF2B5EF4-FFF2-40B4-BE49-F238E27FC236}">
                    <a16:creationId xmlns:a16="http://schemas.microsoft.com/office/drawing/2014/main" id="{B22B4A47-BF22-8640-BA72-44BE4F233832}"/>
                  </a:ext>
                </a:extLst>
              </p:cNvPr>
              <p:cNvGrpSpPr>
                <a:grpSpLocks noChangeAspect="1"/>
              </p:cNvGrpSpPr>
              <p:nvPr/>
            </p:nvGrpSpPr>
            <p:grpSpPr>
              <a:xfrm>
                <a:off x="9997659" y="1730955"/>
                <a:ext cx="468008" cy="457200"/>
                <a:chOff x="1278675" y="2029522"/>
                <a:chExt cx="1609491" cy="1572321"/>
              </a:xfrm>
            </p:grpSpPr>
            <p:sp>
              <p:nvSpPr>
                <p:cNvPr id="127" name="Oval 126">
                  <a:extLst>
                    <a:ext uri="{FF2B5EF4-FFF2-40B4-BE49-F238E27FC236}">
                      <a16:creationId xmlns:a16="http://schemas.microsoft.com/office/drawing/2014/main" id="{2C9DA8C3-98EA-7D49-84C0-B22DC35A6B3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Graphic 127" descr="Mitochondria with solid fill">
                  <a:extLst>
                    <a:ext uri="{FF2B5EF4-FFF2-40B4-BE49-F238E27FC236}">
                      <a16:creationId xmlns:a16="http://schemas.microsoft.com/office/drawing/2014/main" id="{BBD854EA-D96E-5F4C-BEDF-678C79EA68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29" name="Group 128">
                  <a:extLst>
                    <a:ext uri="{FF2B5EF4-FFF2-40B4-BE49-F238E27FC236}">
                      <a16:creationId xmlns:a16="http://schemas.microsoft.com/office/drawing/2014/main" id="{D4DE5D1C-50D5-5B41-9CDD-16B6908A5F35}"/>
                    </a:ext>
                  </a:extLst>
                </p:cNvPr>
                <p:cNvGrpSpPr/>
                <p:nvPr/>
              </p:nvGrpSpPr>
              <p:grpSpPr>
                <a:xfrm>
                  <a:off x="1447051" y="2230255"/>
                  <a:ext cx="813673" cy="737170"/>
                  <a:chOff x="1447051" y="2230255"/>
                  <a:chExt cx="813673" cy="737170"/>
                </a:xfrm>
              </p:grpSpPr>
              <p:sp>
                <p:nvSpPr>
                  <p:cNvPr id="130" name="Rounded Rectangle 129">
                    <a:extLst>
                      <a:ext uri="{FF2B5EF4-FFF2-40B4-BE49-F238E27FC236}">
                        <a16:creationId xmlns:a16="http://schemas.microsoft.com/office/drawing/2014/main" id="{479FAD12-16B3-AA47-893D-2DA28CF36999}"/>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CD381916-6EE5-ED4C-9863-002A605B582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0DB38E2E-94DE-A841-8971-DD474DC7DC3B}"/>
                  </a:ext>
                </a:extLst>
              </p:cNvPr>
              <p:cNvGrpSpPr>
                <a:grpSpLocks noChangeAspect="1"/>
              </p:cNvGrpSpPr>
              <p:nvPr/>
            </p:nvGrpSpPr>
            <p:grpSpPr>
              <a:xfrm>
                <a:off x="10663152" y="1730955"/>
                <a:ext cx="468008" cy="457200"/>
                <a:chOff x="1278675" y="2029522"/>
                <a:chExt cx="1609491" cy="1572321"/>
              </a:xfrm>
            </p:grpSpPr>
            <p:sp>
              <p:nvSpPr>
                <p:cNvPr id="122" name="Oval 121">
                  <a:extLst>
                    <a:ext uri="{FF2B5EF4-FFF2-40B4-BE49-F238E27FC236}">
                      <a16:creationId xmlns:a16="http://schemas.microsoft.com/office/drawing/2014/main" id="{FDBDA856-CFA6-824E-ADBA-711C6C764B7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descr="Mitochondria with solid fill">
                  <a:extLst>
                    <a:ext uri="{FF2B5EF4-FFF2-40B4-BE49-F238E27FC236}">
                      <a16:creationId xmlns:a16="http://schemas.microsoft.com/office/drawing/2014/main" id="{086C7243-267E-6146-BAF1-C3AE31ACCF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24" name="Group 123">
                  <a:extLst>
                    <a:ext uri="{FF2B5EF4-FFF2-40B4-BE49-F238E27FC236}">
                      <a16:creationId xmlns:a16="http://schemas.microsoft.com/office/drawing/2014/main" id="{58E3B526-2BA3-F74E-8AB0-3AB705A3F48C}"/>
                    </a:ext>
                  </a:extLst>
                </p:cNvPr>
                <p:cNvGrpSpPr/>
                <p:nvPr/>
              </p:nvGrpSpPr>
              <p:grpSpPr>
                <a:xfrm>
                  <a:off x="1447051" y="2230255"/>
                  <a:ext cx="813673" cy="737170"/>
                  <a:chOff x="1447051" y="2230255"/>
                  <a:chExt cx="813673" cy="737170"/>
                </a:xfrm>
              </p:grpSpPr>
              <p:sp>
                <p:nvSpPr>
                  <p:cNvPr id="125" name="Rounded Rectangle 124">
                    <a:extLst>
                      <a:ext uri="{FF2B5EF4-FFF2-40B4-BE49-F238E27FC236}">
                        <a16:creationId xmlns:a16="http://schemas.microsoft.com/office/drawing/2014/main" id="{3C174359-B98A-2441-B397-B5C1A73DE04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C7D0225-E9CA-124C-8D69-95357D4C873E}"/>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6" name="Group 115">
                <a:extLst>
                  <a:ext uri="{FF2B5EF4-FFF2-40B4-BE49-F238E27FC236}">
                    <a16:creationId xmlns:a16="http://schemas.microsoft.com/office/drawing/2014/main" id="{69C2385A-9A37-4D4A-B8E0-AC229F8F3C80}"/>
                  </a:ext>
                </a:extLst>
              </p:cNvPr>
              <p:cNvGrpSpPr>
                <a:grpSpLocks noChangeAspect="1"/>
              </p:cNvGrpSpPr>
              <p:nvPr/>
            </p:nvGrpSpPr>
            <p:grpSpPr>
              <a:xfrm>
                <a:off x="8134080" y="1741678"/>
                <a:ext cx="468008" cy="457200"/>
                <a:chOff x="1278675" y="2029522"/>
                <a:chExt cx="1609491" cy="1572321"/>
              </a:xfrm>
            </p:grpSpPr>
            <p:sp>
              <p:nvSpPr>
                <p:cNvPr id="117" name="Oval 116">
                  <a:extLst>
                    <a:ext uri="{FF2B5EF4-FFF2-40B4-BE49-F238E27FC236}">
                      <a16:creationId xmlns:a16="http://schemas.microsoft.com/office/drawing/2014/main" id="{D75BF9C6-CB3C-6E4E-9F82-FF3A8F1F7A17}"/>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Graphic 117" descr="Mitochondria with solid fill">
                  <a:extLst>
                    <a:ext uri="{FF2B5EF4-FFF2-40B4-BE49-F238E27FC236}">
                      <a16:creationId xmlns:a16="http://schemas.microsoft.com/office/drawing/2014/main" id="{240D9B5C-F6BE-CC47-BB37-5BE4DFFBF6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19" name="Group 118">
                  <a:extLst>
                    <a:ext uri="{FF2B5EF4-FFF2-40B4-BE49-F238E27FC236}">
                      <a16:creationId xmlns:a16="http://schemas.microsoft.com/office/drawing/2014/main" id="{05903C1F-C945-C444-BCF5-C3BB0AD0F5ED}"/>
                    </a:ext>
                  </a:extLst>
                </p:cNvPr>
                <p:cNvGrpSpPr/>
                <p:nvPr/>
              </p:nvGrpSpPr>
              <p:grpSpPr>
                <a:xfrm>
                  <a:off x="1447051" y="2230255"/>
                  <a:ext cx="813673" cy="737170"/>
                  <a:chOff x="1447051" y="2230255"/>
                  <a:chExt cx="813673" cy="737170"/>
                </a:xfrm>
              </p:grpSpPr>
              <p:sp>
                <p:nvSpPr>
                  <p:cNvPr id="120" name="Rounded Rectangle 119">
                    <a:extLst>
                      <a:ext uri="{FF2B5EF4-FFF2-40B4-BE49-F238E27FC236}">
                        <a16:creationId xmlns:a16="http://schemas.microsoft.com/office/drawing/2014/main" id="{9BFCB1EB-A104-0444-A8FF-30E830FF8060}"/>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7E4AFE8D-7898-1A42-9877-BFFFA8EC9187}"/>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2" name="Group 141">
              <a:extLst>
                <a:ext uri="{FF2B5EF4-FFF2-40B4-BE49-F238E27FC236}">
                  <a16:creationId xmlns:a16="http://schemas.microsoft.com/office/drawing/2014/main" id="{01704B33-F254-AC44-A8CB-1664D7560F08}"/>
                </a:ext>
              </a:extLst>
            </p:cNvPr>
            <p:cNvGrpSpPr/>
            <p:nvPr/>
          </p:nvGrpSpPr>
          <p:grpSpPr>
            <a:xfrm>
              <a:off x="7874233" y="3507982"/>
              <a:ext cx="2997080" cy="476025"/>
              <a:chOff x="8134080" y="1722853"/>
              <a:chExt cx="2997080" cy="476025"/>
            </a:xfrm>
          </p:grpSpPr>
          <p:grpSp>
            <p:nvGrpSpPr>
              <p:cNvPr id="143" name="Group 142">
                <a:extLst>
                  <a:ext uri="{FF2B5EF4-FFF2-40B4-BE49-F238E27FC236}">
                    <a16:creationId xmlns:a16="http://schemas.microsoft.com/office/drawing/2014/main" id="{4FB7A3F5-E22C-9C49-ABF0-BC206601183C}"/>
                  </a:ext>
                </a:extLst>
              </p:cNvPr>
              <p:cNvGrpSpPr>
                <a:grpSpLocks noChangeAspect="1"/>
              </p:cNvGrpSpPr>
              <p:nvPr/>
            </p:nvGrpSpPr>
            <p:grpSpPr>
              <a:xfrm>
                <a:off x="8728035" y="1731749"/>
                <a:ext cx="468008" cy="457200"/>
                <a:chOff x="1278675" y="2029522"/>
                <a:chExt cx="1609491" cy="1572321"/>
              </a:xfrm>
            </p:grpSpPr>
            <p:sp>
              <p:nvSpPr>
                <p:cNvPr id="168" name="Oval 167">
                  <a:extLst>
                    <a:ext uri="{FF2B5EF4-FFF2-40B4-BE49-F238E27FC236}">
                      <a16:creationId xmlns:a16="http://schemas.microsoft.com/office/drawing/2014/main" id="{A6182E48-75C3-5A41-978B-067D5230BF67}"/>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Graphic 168" descr="Mitochondria with solid fill">
                  <a:extLst>
                    <a:ext uri="{FF2B5EF4-FFF2-40B4-BE49-F238E27FC236}">
                      <a16:creationId xmlns:a16="http://schemas.microsoft.com/office/drawing/2014/main" id="{F3F878E6-933C-2A4D-803B-A715B57256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70" name="Group 169">
                  <a:extLst>
                    <a:ext uri="{FF2B5EF4-FFF2-40B4-BE49-F238E27FC236}">
                      <a16:creationId xmlns:a16="http://schemas.microsoft.com/office/drawing/2014/main" id="{99E204F5-87A8-C64B-8CC8-352AFB2431CB}"/>
                    </a:ext>
                  </a:extLst>
                </p:cNvPr>
                <p:cNvGrpSpPr/>
                <p:nvPr/>
              </p:nvGrpSpPr>
              <p:grpSpPr>
                <a:xfrm>
                  <a:off x="1447051" y="2230255"/>
                  <a:ext cx="813673" cy="737170"/>
                  <a:chOff x="1447051" y="2230255"/>
                  <a:chExt cx="813673" cy="737170"/>
                </a:xfrm>
              </p:grpSpPr>
              <p:sp>
                <p:nvSpPr>
                  <p:cNvPr id="171" name="Rounded Rectangle 170">
                    <a:extLst>
                      <a:ext uri="{FF2B5EF4-FFF2-40B4-BE49-F238E27FC236}">
                        <a16:creationId xmlns:a16="http://schemas.microsoft.com/office/drawing/2014/main" id="{EA9A301A-644C-E046-A1FE-41A2E6FE2E70}"/>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C5AB00BC-4740-4944-950E-698DD3260A23}"/>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143">
                <a:extLst>
                  <a:ext uri="{FF2B5EF4-FFF2-40B4-BE49-F238E27FC236}">
                    <a16:creationId xmlns:a16="http://schemas.microsoft.com/office/drawing/2014/main" id="{6CBF4370-0257-8E44-B53F-5BC999C27A89}"/>
                  </a:ext>
                </a:extLst>
              </p:cNvPr>
              <p:cNvGrpSpPr>
                <a:grpSpLocks noChangeAspect="1"/>
              </p:cNvGrpSpPr>
              <p:nvPr/>
            </p:nvGrpSpPr>
            <p:grpSpPr>
              <a:xfrm>
                <a:off x="9368941" y="1722853"/>
                <a:ext cx="468008" cy="457200"/>
                <a:chOff x="1278675" y="2029522"/>
                <a:chExt cx="1609491" cy="1572321"/>
              </a:xfrm>
            </p:grpSpPr>
            <p:sp>
              <p:nvSpPr>
                <p:cNvPr id="163" name="Oval 162">
                  <a:extLst>
                    <a:ext uri="{FF2B5EF4-FFF2-40B4-BE49-F238E27FC236}">
                      <a16:creationId xmlns:a16="http://schemas.microsoft.com/office/drawing/2014/main" id="{0441D82C-9968-0546-9E15-2D806CD31A1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Graphic 163" descr="Mitochondria with solid fill">
                  <a:extLst>
                    <a:ext uri="{FF2B5EF4-FFF2-40B4-BE49-F238E27FC236}">
                      <a16:creationId xmlns:a16="http://schemas.microsoft.com/office/drawing/2014/main" id="{6C082A68-42B3-E242-AC9D-D6151D3156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65" name="Group 164">
                  <a:extLst>
                    <a:ext uri="{FF2B5EF4-FFF2-40B4-BE49-F238E27FC236}">
                      <a16:creationId xmlns:a16="http://schemas.microsoft.com/office/drawing/2014/main" id="{DE64D493-149C-0940-B3FF-325A24755DDD}"/>
                    </a:ext>
                  </a:extLst>
                </p:cNvPr>
                <p:cNvGrpSpPr/>
                <p:nvPr/>
              </p:nvGrpSpPr>
              <p:grpSpPr>
                <a:xfrm>
                  <a:off x="1447051" y="2230255"/>
                  <a:ext cx="813673" cy="737170"/>
                  <a:chOff x="1447051" y="2230255"/>
                  <a:chExt cx="813673" cy="737170"/>
                </a:xfrm>
              </p:grpSpPr>
              <p:sp>
                <p:nvSpPr>
                  <p:cNvPr id="166" name="Rounded Rectangle 165">
                    <a:extLst>
                      <a:ext uri="{FF2B5EF4-FFF2-40B4-BE49-F238E27FC236}">
                        <a16:creationId xmlns:a16="http://schemas.microsoft.com/office/drawing/2014/main" id="{18D0F917-44B2-8043-9D44-401B3CA6A44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C9362CC2-5E7F-1D4B-8E60-E7A921017C8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5" name="Group 144">
                <a:extLst>
                  <a:ext uri="{FF2B5EF4-FFF2-40B4-BE49-F238E27FC236}">
                    <a16:creationId xmlns:a16="http://schemas.microsoft.com/office/drawing/2014/main" id="{047EC579-948A-7544-8FC0-F6095431D6FD}"/>
                  </a:ext>
                </a:extLst>
              </p:cNvPr>
              <p:cNvGrpSpPr>
                <a:grpSpLocks noChangeAspect="1"/>
              </p:cNvGrpSpPr>
              <p:nvPr/>
            </p:nvGrpSpPr>
            <p:grpSpPr>
              <a:xfrm>
                <a:off x="9997659" y="1730955"/>
                <a:ext cx="468008" cy="457200"/>
                <a:chOff x="1278675" y="2029522"/>
                <a:chExt cx="1609491" cy="1572321"/>
              </a:xfrm>
            </p:grpSpPr>
            <p:sp>
              <p:nvSpPr>
                <p:cNvPr id="158" name="Oval 157">
                  <a:extLst>
                    <a:ext uri="{FF2B5EF4-FFF2-40B4-BE49-F238E27FC236}">
                      <a16:creationId xmlns:a16="http://schemas.microsoft.com/office/drawing/2014/main" id="{BFA9F883-C066-224B-BB65-25397BC7E8F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Graphic 158" descr="Mitochondria with solid fill">
                  <a:extLst>
                    <a:ext uri="{FF2B5EF4-FFF2-40B4-BE49-F238E27FC236}">
                      <a16:creationId xmlns:a16="http://schemas.microsoft.com/office/drawing/2014/main" id="{0AADA665-33F5-6141-A807-FD0BDB424B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60" name="Group 159">
                  <a:extLst>
                    <a:ext uri="{FF2B5EF4-FFF2-40B4-BE49-F238E27FC236}">
                      <a16:creationId xmlns:a16="http://schemas.microsoft.com/office/drawing/2014/main" id="{2600AC91-9129-7C42-B160-2D426978A64B}"/>
                    </a:ext>
                  </a:extLst>
                </p:cNvPr>
                <p:cNvGrpSpPr/>
                <p:nvPr/>
              </p:nvGrpSpPr>
              <p:grpSpPr>
                <a:xfrm>
                  <a:off x="1447051" y="2230255"/>
                  <a:ext cx="813673" cy="737170"/>
                  <a:chOff x="1447051" y="2230255"/>
                  <a:chExt cx="813673" cy="737170"/>
                </a:xfrm>
              </p:grpSpPr>
              <p:sp>
                <p:nvSpPr>
                  <p:cNvPr id="161" name="Rounded Rectangle 160">
                    <a:extLst>
                      <a:ext uri="{FF2B5EF4-FFF2-40B4-BE49-F238E27FC236}">
                        <a16:creationId xmlns:a16="http://schemas.microsoft.com/office/drawing/2014/main" id="{C17AF366-3A2D-8540-8A59-8C584F320D42}"/>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35529AED-78A0-4646-86EF-C2DA1D6C87FD}"/>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6" name="Group 145">
                <a:extLst>
                  <a:ext uri="{FF2B5EF4-FFF2-40B4-BE49-F238E27FC236}">
                    <a16:creationId xmlns:a16="http://schemas.microsoft.com/office/drawing/2014/main" id="{69B8BB1A-3980-1149-81BB-BB3547942022}"/>
                  </a:ext>
                </a:extLst>
              </p:cNvPr>
              <p:cNvGrpSpPr>
                <a:grpSpLocks noChangeAspect="1"/>
              </p:cNvGrpSpPr>
              <p:nvPr/>
            </p:nvGrpSpPr>
            <p:grpSpPr>
              <a:xfrm>
                <a:off x="10663152" y="1730955"/>
                <a:ext cx="468008" cy="457200"/>
                <a:chOff x="1278675" y="2029522"/>
                <a:chExt cx="1609491" cy="1572321"/>
              </a:xfrm>
            </p:grpSpPr>
            <p:sp>
              <p:nvSpPr>
                <p:cNvPr id="153" name="Oval 152">
                  <a:extLst>
                    <a:ext uri="{FF2B5EF4-FFF2-40B4-BE49-F238E27FC236}">
                      <a16:creationId xmlns:a16="http://schemas.microsoft.com/office/drawing/2014/main" id="{EC2BAC91-15ED-BD45-8E02-2D70476070B1}"/>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raphic 153" descr="Mitochondria with solid fill">
                  <a:extLst>
                    <a:ext uri="{FF2B5EF4-FFF2-40B4-BE49-F238E27FC236}">
                      <a16:creationId xmlns:a16="http://schemas.microsoft.com/office/drawing/2014/main" id="{77D0BD81-78D1-AD4F-A4F0-9DB6E858EA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55" name="Group 154">
                  <a:extLst>
                    <a:ext uri="{FF2B5EF4-FFF2-40B4-BE49-F238E27FC236}">
                      <a16:creationId xmlns:a16="http://schemas.microsoft.com/office/drawing/2014/main" id="{AC4F118A-810B-EF4E-B402-6AE7AD3E5592}"/>
                    </a:ext>
                  </a:extLst>
                </p:cNvPr>
                <p:cNvGrpSpPr/>
                <p:nvPr/>
              </p:nvGrpSpPr>
              <p:grpSpPr>
                <a:xfrm>
                  <a:off x="1447051" y="2230255"/>
                  <a:ext cx="813673" cy="737170"/>
                  <a:chOff x="1447051" y="2230255"/>
                  <a:chExt cx="813673" cy="737170"/>
                </a:xfrm>
              </p:grpSpPr>
              <p:sp>
                <p:nvSpPr>
                  <p:cNvPr id="156" name="Rounded Rectangle 155">
                    <a:extLst>
                      <a:ext uri="{FF2B5EF4-FFF2-40B4-BE49-F238E27FC236}">
                        <a16:creationId xmlns:a16="http://schemas.microsoft.com/office/drawing/2014/main" id="{7F097E7F-B551-2A45-A7B5-C19F071DE84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2312B9DD-F186-684B-9D46-45BDCD976C43}"/>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7" name="Group 146">
                <a:extLst>
                  <a:ext uri="{FF2B5EF4-FFF2-40B4-BE49-F238E27FC236}">
                    <a16:creationId xmlns:a16="http://schemas.microsoft.com/office/drawing/2014/main" id="{568F0649-DEA9-D64A-9A50-212508A270BB}"/>
                  </a:ext>
                </a:extLst>
              </p:cNvPr>
              <p:cNvGrpSpPr>
                <a:grpSpLocks noChangeAspect="1"/>
              </p:cNvGrpSpPr>
              <p:nvPr/>
            </p:nvGrpSpPr>
            <p:grpSpPr>
              <a:xfrm>
                <a:off x="8134080" y="1741678"/>
                <a:ext cx="468008" cy="457200"/>
                <a:chOff x="1278675" y="2029522"/>
                <a:chExt cx="1609491" cy="1572321"/>
              </a:xfrm>
            </p:grpSpPr>
            <p:sp>
              <p:nvSpPr>
                <p:cNvPr id="148" name="Oval 147">
                  <a:extLst>
                    <a:ext uri="{FF2B5EF4-FFF2-40B4-BE49-F238E27FC236}">
                      <a16:creationId xmlns:a16="http://schemas.microsoft.com/office/drawing/2014/main" id="{64723467-D7A4-AA4F-9579-B3D8DF3AA709}"/>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Graphic 148" descr="Mitochondria with solid fill">
                  <a:extLst>
                    <a:ext uri="{FF2B5EF4-FFF2-40B4-BE49-F238E27FC236}">
                      <a16:creationId xmlns:a16="http://schemas.microsoft.com/office/drawing/2014/main" id="{0104750C-3BA7-6E49-9932-7E1DEA9D5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325333">
                  <a:off x="1896233" y="2729956"/>
                  <a:ext cx="833526" cy="833526"/>
                </a:xfrm>
                <a:prstGeom prst="rect">
                  <a:avLst/>
                </a:prstGeom>
              </p:spPr>
            </p:pic>
            <p:grpSp>
              <p:nvGrpSpPr>
                <p:cNvPr id="150" name="Group 149">
                  <a:extLst>
                    <a:ext uri="{FF2B5EF4-FFF2-40B4-BE49-F238E27FC236}">
                      <a16:creationId xmlns:a16="http://schemas.microsoft.com/office/drawing/2014/main" id="{62D13544-AF1D-074E-A836-0F93B3AAEF2B}"/>
                    </a:ext>
                  </a:extLst>
                </p:cNvPr>
                <p:cNvGrpSpPr/>
                <p:nvPr/>
              </p:nvGrpSpPr>
              <p:grpSpPr>
                <a:xfrm>
                  <a:off x="1447051" y="2230255"/>
                  <a:ext cx="813673" cy="737170"/>
                  <a:chOff x="1447051" y="2230255"/>
                  <a:chExt cx="813673" cy="737170"/>
                </a:xfrm>
              </p:grpSpPr>
              <p:sp>
                <p:nvSpPr>
                  <p:cNvPr id="151" name="Rounded Rectangle 150">
                    <a:extLst>
                      <a:ext uri="{FF2B5EF4-FFF2-40B4-BE49-F238E27FC236}">
                        <a16:creationId xmlns:a16="http://schemas.microsoft.com/office/drawing/2014/main" id="{BBA78D1E-E18E-6640-BD45-1A07DE3A559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6D8D79DF-2714-6D44-BA3B-D0BE5158C23B}"/>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200" name="Title 1">
            <a:extLst>
              <a:ext uri="{FF2B5EF4-FFF2-40B4-BE49-F238E27FC236}">
                <a16:creationId xmlns:a16="http://schemas.microsoft.com/office/drawing/2014/main" id="{C29FF57A-965A-A54A-9FCC-2435DB9F85DB}"/>
              </a:ext>
            </a:extLst>
          </p:cNvPr>
          <p:cNvSpPr txBox="1">
            <a:spLocks/>
          </p:cNvSpPr>
          <p:nvPr/>
        </p:nvSpPr>
        <p:spPr>
          <a:xfrm>
            <a:off x="37615" y="2129836"/>
            <a:ext cx="3630493"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100s cells</a:t>
            </a:r>
          </a:p>
          <a:p>
            <a:pPr algn="ctr"/>
            <a:r>
              <a:rPr lang="en-US" sz="3600" dirty="0">
                <a:solidFill>
                  <a:srgbClr val="4730FC"/>
                </a:solidFill>
                <a:latin typeface="+mn-lt"/>
              </a:rPr>
              <a:t>1000s spots</a:t>
            </a:r>
          </a:p>
        </p:txBody>
      </p:sp>
      <p:sp>
        <p:nvSpPr>
          <p:cNvPr id="209" name="Rounded Rectangle 208">
            <a:extLst>
              <a:ext uri="{FF2B5EF4-FFF2-40B4-BE49-F238E27FC236}">
                <a16:creationId xmlns:a16="http://schemas.microsoft.com/office/drawing/2014/main" id="{FD7CC3FD-8687-6340-BFD7-C55975871763}"/>
              </a:ext>
            </a:extLst>
          </p:cNvPr>
          <p:cNvSpPr/>
          <p:nvPr/>
        </p:nvSpPr>
        <p:spPr>
          <a:xfrm>
            <a:off x="8664499" y="2258213"/>
            <a:ext cx="3274861" cy="3302976"/>
          </a:xfrm>
          <a:prstGeom prst="roundRect">
            <a:avLst>
              <a:gd name="adj" fmla="val 1012"/>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Graphic 188" descr="Bar chart outline">
            <a:extLst>
              <a:ext uri="{FF2B5EF4-FFF2-40B4-BE49-F238E27FC236}">
                <a16:creationId xmlns:a16="http://schemas.microsoft.com/office/drawing/2014/main" id="{F9EAA87A-E7A8-4940-A4E4-62DF152000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9382" y="3597861"/>
            <a:ext cx="1632894" cy="1632894"/>
          </a:xfrm>
          <a:prstGeom prst="rect">
            <a:avLst/>
          </a:prstGeom>
        </p:spPr>
      </p:pic>
      <p:sp>
        <p:nvSpPr>
          <p:cNvPr id="202" name="Title 1">
            <a:extLst>
              <a:ext uri="{FF2B5EF4-FFF2-40B4-BE49-F238E27FC236}">
                <a16:creationId xmlns:a16="http://schemas.microsoft.com/office/drawing/2014/main" id="{10AB78B3-BB86-3642-9F73-8BFBB86744EE}"/>
              </a:ext>
            </a:extLst>
          </p:cNvPr>
          <p:cNvSpPr txBox="1">
            <a:spLocks/>
          </p:cNvSpPr>
          <p:nvPr/>
        </p:nvSpPr>
        <p:spPr>
          <a:xfrm>
            <a:off x="8728286" y="2446457"/>
            <a:ext cx="3238996"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mn-lt"/>
              </a:rPr>
              <a:t>automated data management</a:t>
            </a:r>
          </a:p>
        </p:txBody>
      </p:sp>
      <p:sp>
        <p:nvSpPr>
          <p:cNvPr id="210" name="Rounded Rectangle 209">
            <a:extLst>
              <a:ext uri="{FF2B5EF4-FFF2-40B4-BE49-F238E27FC236}">
                <a16:creationId xmlns:a16="http://schemas.microsoft.com/office/drawing/2014/main" id="{569B06F7-BEEB-1F4F-9BB2-BCB66939D937}"/>
              </a:ext>
            </a:extLst>
          </p:cNvPr>
          <p:cNvSpPr/>
          <p:nvPr/>
        </p:nvSpPr>
        <p:spPr>
          <a:xfrm>
            <a:off x="424543" y="2258213"/>
            <a:ext cx="8239956" cy="3302976"/>
          </a:xfrm>
          <a:prstGeom prst="roundRect">
            <a:avLst>
              <a:gd name="adj" fmla="val 1353"/>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itle 1">
            <a:extLst>
              <a:ext uri="{FF2B5EF4-FFF2-40B4-BE49-F238E27FC236}">
                <a16:creationId xmlns:a16="http://schemas.microsoft.com/office/drawing/2014/main" id="{F4B36C58-7548-8645-9E68-C0E3C5F8A972}"/>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213" name="Title 1">
            <a:extLst>
              <a:ext uri="{FF2B5EF4-FFF2-40B4-BE49-F238E27FC236}">
                <a16:creationId xmlns:a16="http://schemas.microsoft.com/office/drawing/2014/main" id="{99A3B8D8-0972-1C49-BC48-22083F0826FE}"/>
              </a:ext>
            </a:extLst>
          </p:cNvPr>
          <p:cNvSpPr txBox="1">
            <a:spLocks/>
          </p:cNvSpPr>
          <p:nvPr/>
        </p:nvSpPr>
        <p:spPr>
          <a:xfrm>
            <a:off x="424542" y="1348200"/>
            <a:ext cx="9928825" cy="627864"/>
          </a:xfrm>
          <a:prstGeom prst="rect">
            <a:avLst/>
          </a:prstGeom>
          <a:solidFill>
            <a:srgbClr val="FFFFFF">
              <a:alpha val="85000"/>
            </a:srgbClr>
          </a:solidFill>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3200" dirty="0">
                <a:solidFill>
                  <a:srgbClr val="4730FC"/>
                </a:solidFill>
                <a:latin typeface="+mn-lt"/>
              </a:rPr>
              <a:t>Automated process (Optimization + ML)</a:t>
            </a:r>
          </a:p>
        </p:txBody>
      </p:sp>
      <p:sp>
        <p:nvSpPr>
          <p:cNvPr id="186" name="Rectangle 185">
            <a:extLst>
              <a:ext uri="{FF2B5EF4-FFF2-40B4-BE49-F238E27FC236}">
                <a16:creationId xmlns:a16="http://schemas.microsoft.com/office/drawing/2014/main" id="{9B19D111-BE7F-F648-A34F-4F6EB1A7F7B5}"/>
              </a:ext>
            </a:extLst>
          </p:cNvPr>
          <p:cNvSpPr/>
          <p:nvPr/>
        </p:nvSpPr>
        <p:spPr>
          <a:xfrm>
            <a:off x="4392839" y="2359772"/>
            <a:ext cx="3217228" cy="3067600"/>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B447F14C-4C69-014D-B35F-D5AC5004ECAE}"/>
              </a:ext>
            </a:extLst>
          </p:cNvPr>
          <p:cNvSpPr txBox="1"/>
          <p:nvPr/>
        </p:nvSpPr>
        <p:spPr>
          <a:xfrm>
            <a:off x="4491854" y="2359771"/>
            <a:ext cx="2743833" cy="584775"/>
          </a:xfrm>
          <a:prstGeom prst="rect">
            <a:avLst/>
          </a:prstGeom>
          <a:noFill/>
        </p:spPr>
        <p:txBody>
          <a:bodyPr wrap="square" rtlCol="0">
            <a:spAutoFit/>
          </a:bodyPr>
          <a:lstStyle/>
          <a:p>
            <a:pPr algn="ctr"/>
            <a:r>
              <a:rPr lang="en-US" sz="3200" dirty="0">
                <a:solidFill>
                  <a:srgbClr val="4730FC"/>
                </a:solidFill>
              </a:rPr>
              <a:t>pipeline-CLI</a:t>
            </a:r>
          </a:p>
        </p:txBody>
      </p:sp>
      <p:pic>
        <p:nvPicPr>
          <p:cNvPr id="216" name="Graphic 215" descr="Cause And Effect with solid fill">
            <a:extLst>
              <a:ext uri="{FF2B5EF4-FFF2-40B4-BE49-F238E27FC236}">
                <a16:creationId xmlns:a16="http://schemas.microsoft.com/office/drawing/2014/main" id="{646B9F37-6146-2C4D-9470-C69EC520C9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3691" y="3237338"/>
            <a:ext cx="914400" cy="914400"/>
          </a:xfrm>
          <a:prstGeom prst="rect">
            <a:avLst/>
          </a:prstGeom>
        </p:spPr>
      </p:pic>
      <p:grpSp>
        <p:nvGrpSpPr>
          <p:cNvPr id="220" name="Group 219">
            <a:extLst>
              <a:ext uri="{FF2B5EF4-FFF2-40B4-BE49-F238E27FC236}">
                <a16:creationId xmlns:a16="http://schemas.microsoft.com/office/drawing/2014/main" id="{8CDB97F5-E430-584A-A7C1-772435E93642}"/>
              </a:ext>
            </a:extLst>
          </p:cNvPr>
          <p:cNvGrpSpPr/>
          <p:nvPr/>
        </p:nvGrpSpPr>
        <p:grpSpPr>
          <a:xfrm>
            <a:off x="6184512" y="3758514"/>
            <a:ext cx="1215687" cy="461665"/>
            <a:chOff x="8514321" y="4071257"/>
            <a:chExt cx="1215687" cy="461665"/>
          </a:xfrm>
        </p:grpSpPr>
        <p:sp>
          <p:nvSpPr>
            <p:cNvPr id="221" name="Rounded Rectangle 220">
              <a:extLst>
                <a:ext uri="{FF2B5EF4-FFF2-40B4-BE49-F238E27FC236}">
                  <a16:creationId xmlns:a16="http://schemas.microsoft.com/office/drawing/2014/main" id="{669F9ED6-0E1D-D440-8405-315217EDBCE1}"/>
                </a:ext>
              </a:extLst>
            </p:cNvPr>
            <p:cNvSpPr>
              <a:spLocks noChangeAspect="1"/>
            </p:cNvSpPr>
            <p:nvPr/>
          </p:nvSpPr>
          <p:spPr>
            <a:xfrm>
              <a:off x="8552414"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2" name="TextBox 221">
              <a:extLst>
                <a:ext uri="{FF2B5EF4-FFF2-40B4-BE49-F238E27FC236}">
                  <a16:creationId xmlns:a16="http://schemas.microsoft.com/office/drawing/2014/main" id="{5DB7129E-6FD7-1B41-856B-42275EADDDDD}"/>
                </a:ext>
              </a:extLst>
            </p:cNvPr>
            <p:cNvSpPr txBox="1">
              <a:spLocks noChangeAspect="1"/>
            </p:cNvSpPr>
            <p:nvPr/>
          </p:nvSpPr>
          <p:spPr>
            <a:xfrm>
              <a:off x="8514321" y="4152403"/>
              <a:ext cx="1210739" cy="340519"/>
            </a:xfrm>
            <a:prstGeom prst="roundRect">
              <a:avLst/>
            </a:prstGeom>
            <a:noFill/>
            <a:ln>
              <a:noFill/>
            </a:ln>
          </p:spPr>
          <p:txBody>
            <a:bodyPr wrap="square" rtlCol="0">
              <a:spAutoFit/>
            </a:bodyPr>
            <a:lstStyle/>
            <a:p>
              <a:pPr algn="ctr"/>
              <a:r>
                <a:rPr lang="en-US" sz="1400" dirty="0"/>
                <a:t>Detection</a:t>
              </a:r>
            </a:p>
          </p:txBody>
        </p:sp>
      </p:grpSp>
      <p:pic>
        <p:nvPicPr>
          <p:cNvPr id="226" name="Graphic 225" descr="Cause And Effect with solid fill">
            <a:extLst>
              <a:ext uri="{FF2B5EF4-FFF2-40B4-BE49-F238E27FC236}">
                <a16:creationId xmlns:a16="http://schemas.microsoft.com/office/drawing/2014/main" id="{3396632D-0435-5B43-804A-31292DB97D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5603691" y="3944269"/>
            <a:ext cx="914400" cy="914400"/>
          </a:xfrm>
          <a:prstGeom prst="rect">
            <a:avLst/>
          </a:prstGeom>
        </p:spPr>
      </p:pic>
      <p:grpSp>
        <p:nvGrpSpPr>
          <p:cNvPr id="223" name="Group 222">
            <a:extLst>
              <a:ext uri="{FF2B5EF4-FFF2-40B4-BE49-F238E27FC236}">
                <a16:creationId xmlns:a16="http://schemas.microsoft.com/office/drawing/2014/main" id="{BF1F1B64-548D-1B47-AEAB-CDCD2395B267}"/>
              </a:ext>
            </a:extLst>
          </p:cNvPr>
          <p:cNvGrpSpPr/>
          <p:nvPr/>
        </p:nvGrpSpPr>
        <p:grpSpPr>
          <a:xfrm>
            <a:off x="4680479" y="4392660"/>
            <a:ext cx="1280307" cy="461665"/>
            <a:chOff x="11015444" y="4071257"/>
            <a:chExt cx="1280307" cy="461665"/>
          </a:xfrm>
        </p:grpSpPr>
        <p:sp>
          <p:nvSpPr>
            <p:cNvPr id="224" name="Rounded Rectangle 223">
              <a:extLst>
                <a:ext uri="{FF2B5EF4-FFF2-40B4-BE49-F238E27FC236}">
                  <a16:creationId xmlns:a16="http://schemas.microsoft.com/office/drawing/2014/main" id="{3A347FE7-F6CA-FC49-95C8-A6C687648071}"/>
                </a:ext>
              </a:extLst>
            </p:cNvPr>
            <p:cNvSpPr>
              <a:spLocks noChangeAspect="1"/>
            </p:cNvSpPr>
            <p:nvPr/>
          </p:nvSpPr>
          <p:spPr>
            <a:xfrm>
              <a:off x="11066800"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5" name="TextBox 224">
              <a:extLst>
                <a:ext uri="{FF2B5EF4-FFF2-40B4-BE49-F238E27FC236}">
                  <a16:creationId xmlns:a16="http://schemas.microsoft.com/office/drawing/2014/main" id="{4C7F738E-FAE5-3545-950A-03EC59A6FB7C}"/>
                </a:ext>
              </a:extLst>
            </p:cNvPr>
            <p:cNvSpPr txBox="1">
              <a:spLocks noChangeAspect="1"/>
            </p:cNvSpPr>
            <p:nvPr/>
          </p:nvSpPr>
          <p:spPr>
            <a:xfrm>
              <a:off x="11015444" y="4152403"/>
              <a:ext cx="1280307" cy="340519"/>
            </a:xfrm>
            <a:prstGeom prst="roundRect">
              <a:avLst/>
            </a:prstGeom>
            <a:noFill/>
            <a:ln>
              <a:noFill/>
            </a:ln>
          </p:spPr>
          <p:txBody>
            <a:bodyPr wrap="square" rtlCol="0">
              <a:spAutoFit/>
            </a:bodyPr>
            <a:lstStyle/>
            <a:p>
              <a:pPr algn="ctr"/>
              <a:r>
                <a:rPr lang="en-US" sz="1400" dirty="0"/>
                <a:t>Quantification</a:t>
              </a:r>
            </a:p>
          </p:txBody>
        </p:sp>
      </p:grpSp>
      <p:cxnSp>
        <p:nvCxnSpPr>
          <p:cNvPr id="228" name="Elbow Connector 227">
            <a:extLst>
              <a:ext uri="{FF2B5EF4-FFF2-40B4-BE49-F238E27FC236}">
                <a16:creationId xmlns:a16="http://schemas.microsoft.com/office/drawing/2014/main" id="{557897C7-4138-B246-B7B4-9FC8905CC0BD}"/>
              </a:ext>
            </a:extLst>
          </p:cNvPr>
          <p:cNvCxnSpPr>
            <a:cxnSpLocks/>
            <a:endCxn id="219" idx="1"/>
          </p:cNvCxnSpPr>
          <p:nvPr/>
        </p:nvCxnSpPr>
        <p:spPr>
          <a:xfrm flipV="1">
            <a:off x="2967587" y="3431896"/>
            <a:ext cx="1728255" cy="958638"/>
          </a:xfrm>
          <a:prstGeom prst="bentConnector3">
            <a:avLst>
              <a:gd name="adj1" fmla="val 50000"/>
            </a:avLst>
          </a:prstGeom>
          <a:ln w="3810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32" name="Graphic 231" descr="Close with solid fill">
            <a:extLst>
              <a:ext uri="{FF2B5EF4-FFF2-40B4-BE49-F238E27FC236}">
                <a16:creationId xmlns:a16="http://schemas.microsoft.com/office/drawing/2014/main" id="{CA1447F6-207B-4748-854A-854E5A8A98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9363" y="4152426"/>
            <a:ext cx="462198" cy="462198"/>
          </a:xfrm>
          <a:prstGeom prst="rect">
            <a:avLst/>
          </a:prstGeom>
        </p:spPr>
      </p:pic>
      <p:cxnSp>
        <p:nvCxnSpPr>
          <p:cNvPr id="233" name="Elbow Connector 232">
            <a:extLst>
              <a:ext uri="{FF2B5EF4-FFF2-40B4-BE49-F238E27FC236}">
                <a16:creationId xmlns:a16="http://schemas.microsoft.com/office/drawing/2014/main" id="{EBCD8A09-4E24-974F-ACE7-46A50E66931B}"/>
              </a:ext>
            </a:extLst>
          </p:cNvPr>
          <p:cNvCxnSpPr>
            <a:cxnSpLocks/>
            <a:stCxn id="224" idx="2"/>
            <a:endCxn id="209" idx="1"/>
          </p:cNvCxnSpPr>
          <p:nvPr/>
        </p:nvCxnSpPr>
        <p:spPr>
          <a:xfrm rot="5400000" flipH="1" flipV="1">
            <a:off x="6520253" y="2710079"/>
            <a:ext cx="944624" cy="3343867"/>
          </a:xfrm>
          <a:prstGeom prst="bentConnector4">
            <a:avLst>
              <a:gd name="adj1" fmla="val -24200"/>
              <a:gd name="adj2" fmla="val 82569"/>
            </a:avLst>
          </a:prstGeom>
          <a:ln w="3810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2D88F4BB-D16F-1444-AE00-7283E8F3053C}"/>
              </a:ext>
            </a:extLst>
          </p:cNvPr>
          <p:cNvGrpSpPr/>
          <p:nvPr/>
        </p:nvGrpSpPr>
        <p:grpSpPr>
          <a:xfrm>
            <a:off x="3456772" y="3554259"/>
            <a:ext cx="749884" cy="723886"/>
            <a:chOff x="9366975" y="1154640"/>
            <a:chExt cx="749884" cy="723886"/>
          </a:xfrm>
        </p:grpSpPr>
        <p:sp>
          <p:nvSpPr>
            <p:cNvPr id="238" name="Rectangle 237">
              <a:extLst>
                <a:ext uri="{FF2B5EF4-FFF2-40B4-BE49-F238E27FC236}">
                  <a16:creationId xmlns:a16="http://schemas.microsoft.com/office/drawing/2014/main" id="{05D280E0-131A-AE45-ACD9-2F3950E966BE}"/>
                </a:ext>
              </a:extLst>
            </p:cNvPr>
            <p:cNvSpPr/>
            <p:nvPr/>
          </p:nvSpPr>
          <p:spPr>
            <a:xfrm>
              <a:off x="9366975" y="1154640"/>
              <a:ext cx="749884" cy="700046"/>
            </a:xfrm>
            <a:prstGeom prst="rect">
              <a:avLst/>
            </a:prstGeom>
            <a:solidFill>
              <a:schemeClr val="tx1"/>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Graphic 236" descr="Settings with solid fill">
              <a:extLst>
                <a:ext uri="{FF2B5EF4-FFF2-40B4-BE49-F238E27FC236}">
                  <a16:creationId xmlns:a16="http://schemas.microsoft.com/office/drawing/2014/main" id="{CCEDFC6D-4972-6648-86A6-5D26400D26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7861" y="1162191"/>
              <a:ext cx="716335" cy="716335"/>
            </a:xfrm>
            <a:prstGeom prst="rect">
              <a:avLst/>
            </a:prstGeom>
          </p:spPr>
        </p:pic>
      </p:grpSp>
      <p:sp>
        <p:nvSpPr>
          <p:cNvPr id="2" name="TextBox 1">
            <a:extLst>
              <a:ext uri="{FF2B5EF4-FFF2-40B4-BE49-F238E27FC236}">
                <a16:creationId xmlns:a16="http://schemas.microsoft.com/office/drawing/2014/main" id="{F6E0074C-F106-ED41-B77C-F6B3EC9F8665}"/>
              </a:ext>
            </a:extLst>
          </p:cNvPr>
          <p:cNvSpPr txBox="1"/>
          <p:nvPr/>
        </p:nvSpPr>
        <p:spPr>
          <a:xfrm>
            <a:off x="489285" y="6288961"/>
            <a:ext cx="2959465" cy="369332"/>
          </a:xfrm>
          <a:prstGeom prst="rect">
            <a:avLst/>
          </a:prstGeom>
          <a:noFill/>
        </p:spPr>
        <p:txBody>
          <a:bodyPr wrap="none" rtlCol="0">
            <a:spAutoFit/>
          </a:bodyPr>
          <a:lstStyle/>
          <a:p>
            <a:r>
              <a:rPr lang="en-US" dirty="0">
                <a:solidFill>
                  <a:srgbClr val="4730FC"/>
                </a:solidFill>
              </a:rPr>
              <a:t>CLI : Command Line Interface</a:t>
            </a:r>
          </a:p>
        </p:txBody>
      </p:sp>
      <p:sp>
        <p:nvSpPr>
          <p:cNvPr id="193" name="TextBox 192">
            <a:extLst>
              <a:ext uri="{FF2B5EF4-FFF2-40B4-BE49-F238E27FC236}">
                <a16:creationId xmlns:a16="http://schemas.microsoft.com/office/drawing/2014/main" id="{A7EDB975-D63D-204C-9501-E12A912FC21D}"/>
              </a:ext>
            </a:extLst>
          </p:cNvPr>
          <p:cNvSpPr txBox="1"/>
          <p:nvPr/>
        </p:nvSpPr>
        <p:spPr>
          <a:xfrm>
            <a:off x="353342" y="5728448"/>
            <a:ext cx="4386585" cy="646331"/>
          </a:xfrm>
          <a:prstGeom prst="rect">
            <a:avLst/>
          </a:prstGeom>
          <a:noFill/>
        </p:spPr>
        <p:txBody>
          <a:bodyPr wrap="none" rtlCol="0">
            <a:spAutoFit/>
          </a:bodyPr>
          <a:lstStyle/>
          <a:p>
            <a:r>
              <a:rPr lang="en-US" baseline="30000" dirty="0">
                <a:solidFill>
                  <a:srgbClr val="4730FC"/>
                </a:solidFill>
              </a:rPr>
              <a:t>1</a:t>
            </a:r>
            <a:r>
              <a:rPr lang="en-US" dirty="0">
                <a:solidFill>
                  <a:srgbClr val="4730FC"/>
                </a:solidFill>
              </a:rPr>
              <a:t> Automatic parameter tuning</a:t>
            </a:r>
          </a:p>
          <a:p>
            <a:r>
              <a:rPr lang="en-US" baseline="30000" dirty="0">
                <a:solidFill>
                  <a:srgbClr val="4730FC"/>
                </a:solidFill>
              </a:rPr>
              <a:t>2</a:t>
            </a:r>
            <a:r>
              <a:rPr lang="en-US" dirty="0">
                <a:solidFill>
                  <a:srgbClr val="4730FC"/>
                </a:solidFill>
              </a:rPr>
              <a:t> Automatic decision taking if an analysis fails</a:t>
            </a:r>
          </a:p>
        </p:txBody>
      </p:sp>
      <p:sp>
        <p:nvSpPr>
          <p:cNvPr id="194" name="TextBox 193">
            <a:extLst>
              <a:ext uri="{FF2B5EF4-FFF2-40B4-BE49-F238E27FC236}">
                <a16:creationId xmlns:a16="http://schemas.microsoft.com/office/drawing/2014/main" id="{31C5A60B-C5E4-D143-AAF0-CB1BC749868D}"/>
              </a:ext>
            </a:extLst>
          </p:cNvPr>
          <p:cNvSpPr txBox="1"/>
          <p:nvPr/>
        </p:nvSpPr>
        <p:spPr>
          <a:xfrm>
            <a:off x="3212182" y="3463412"/>
            <a:ext cx="311304" cy="369332"/>
          </a:xfrm>
          <a:prstGeom prst="rect">
            <a:avLst/>
          </a:prstGeom>
          <a:noFill/>
        </p:spPr>
        <p:txBody>
          <a:bodyPr wrap="none" rtlCol="0">
            <a:spAutoFit/>
          </a:bodyPr>
          <a:lstStyle/>
          <a:p>
            <a:r>
              <a:rPr lang="en-US" dirty="0">
                <a:solidFill>
                  <a:srgbClr val="4730FC"/>
                </a:solidFill>
              </a:rPr>
              <a:t>1</a:t>
            </a:r>
          </a:p>
        </p:txBody>
      </p:sp>
      <p:sp>
        <p:nvSpPr>
          <p:cNvPr id="195" name="TextBox 194">
            <a:extLst>
              <a:ext uri="{FF2B5EF4-FFF2-40B4-BE49-F238E27FC236}">
                <a16:creationId xmlns:a16="http://schemas.microsoft.com/office/drawing/2014/main" id="{A8A4E5BC-7723-414C-B3ED-3ADBE7AC4CF6}"/>
              </a:ext>
            </a:extLst>
          </p:cNvPr>
          <p:cNvSpPr txBox="1"/>
          <p:nvPr/>
        </p:nvSpPr>
        <p:spPr>
          <a:xfrm>
            <a:off x="1483302" y="4031723"/>
            <a:ext cx="311304" cy="369332"/>
          </a:xfrm>
          <a:prstGeom prst="rect">
            <a:avLst/>
          </a:prstGeom>
          <a:noFill/>
        </p:spPr>
        <p:txBody>
          <a:bodyPr wrap="none" rtlCol="0">
            <a:spAutoFit/>
          </a:bodyPr>
          <a:lstStyle/>
          <a:p>
            <a:r>
              <a:rPr lang="en-US" dirty="0">
                <a:solidFill>
                  <a:srgbClr val="4730FC"/>
                </a:solidFill>
              </a:rPr>
              <a:t>2</a:t>
            </a:r>
          </a:p>
        </p:txBody>
      </p:sp>
      <p:pic>
        <p:nvPicPr>
          <p:cNvPr id="191" name="Graphic 190" descr="Robot with solid fill">
            <a:extLst>
              <a:ext uri="{FF2B5EF4-FFF2-40B4-BE49-F238E27FC236}">
                <a16:creationId xmlns:a16="http://schemas.microsoft.com/office/drawing/2014/main" id="{57D59697-9032-A64C-8B1D-D7B3F7162C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97241" y="2765423"/>
            <a:ext cx="772433" cy="772433"/>
          </a:xfrm>
          <a:prstGeom prst="rect">
            <a:avLst/>
          </a:prstGeom>
        </p:spPr>
      </p:pic>
      <p:pic>
        <p:nvPicPr>
          <p:cNvPr id="192" name="Graphic 191" descr="Arrow circle with solid fill">
            <a:extLst>
              <a:ext uri="{FF2B5EF4-FFF2-40B4-BE49-F238E27FC236}">
                <a16:creationId xmlns:a16="http://schemas.microsoft.com/office/drawing/2014/main" id="{548ECA65-5F39-6B4A-BC7F-1CFDCA5197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746025">
            <a:off x="4502761" y="2883954"/>
            <a:ext cx="672093" cy="672093"/>
          </a:xfrm>
          <a:prstGeom prst="rect">
            <a:avLst/>
          </a:prstGeom>
        </p:spPr>
      </p:pic>
      <p:grpSp>
        <p:nvGrpSpPr>
          <p:cNvPr id="217" name="Group 216">
            <a:extLst>
              <a:ext uri="{FF2B5EF4-FFF2-40B4-BE49-F238E27FC236}">
                <a16:creationId xmlns:a16="http://schemas.microsoft.com/office/drawing/2014/main" id="{C16EE6D6-EE78-C946-B92E-97F017FCE621}"/>
              </a:ext>
            </a:extLst>
          </p:cNvPr>
          <p:cNvGrpSpPr/>
          <p:nvPr/>
        </p:nvGrpSpPr>
        <p:grpSpPr>
          <a:xfrm>
            <a:off x="4695842" y="3213575"/>
            <a:ext cx="1279752" cy="461665"/>
            <a:chOff x="9685535" y="3850693"/>
            <a:chExt cx="1279752" cy="461665"/>
          </a:xfrm>
        </p:grpSpPr>
        <p:sp>
          <p:nvSpPr>
            <p:cNvPr id="218" name="Rounded Rectangle 217">
              <a:extLst>
                <a:ext uri="{FF2B5EF4-FFF2-40B4-BE49-F238E27FC236}">
                  <a16:creationId xmlns:a16="http://schemas.microsoft.com/office/drawing/2014/main" id="{A2D4F3C7-3A62-504E-BF72-8BDA40B91655}"/>
                </a:ext>
              </a:extLst>
            </p:cNvPr>
            <p:cNvSpPr>
              <a:spLocks noChangeAspect="1"/>
            </p:cNvSpPr>
            <p:nvPr/>
          </p:nvSpPr>
          <p:spPr>
            <a:xfrm>
              <a:off x="9721529" y="3850693"/>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19" name="TextBox 218">
              <a:extLst>
                <a:ext uri="{FF2B5EF4-FFF2-40B4-BE49-F238E27FC236}">
                  <a16:creationId xmlns:a16="http://schemas.microsoft.com/office/drawing/2014/main" id="{0269F5F5-5780-B946-AC11-F2C728B67561}"/>
                </a:ext>
              </a:extLst>
            </p:cNvPr>
            <p:cNvSpPr txBox="1">
              <a:spLocks noChangeAspect="1"/>
            </p:cNvSpPr>
            <p:nvPr/>
          </p:nvSpPr>
          <p:spPr>
            <a:xfrm>
              <a:off x="9685535" y="3898754"/>
              <a:ext cx="1279752" cy="340519"/>
            </a:xfrm>
            <a:prstGeom prst="roundRect">
              <a:avLst/>
            </a:prstGeom>
            <a:noFill/>
          </p:spPr>
          <p:txBody>
            <a:bodyPr wrap="square" rtlCol="0">
              <a:spAutoFit/>
            </a:bodyPr>
            <a:lstStyle/>
            <a:p>
              <a:pPr algn="ctr"/>
              <a:r>
                <a:rPr lang="en-US" sz="1400" dirty="0"/>
                <a:t>Segmentation</a:t>
              </a:r>
            </a:p>
          </p:txBody>
        </p:sp>
      </p:grpSp>
      <p:pic>
        <p:nvPicPr>
          <p:cNvPr id="196" name="Graphic 195" descr="Arrow circle with solid fill">
            <a:extLst>
              <a:ext uri="{FF2B5EF4-FFF2-40B4-BE49-F238E27FC236}">
                <a16:creationId xmlns:a16="http://schemas.microsoft.com/office/drawing/2014/main" id="{C0346D54-48C7-7F4D-B834-DBADD6FD7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281225">
            <a:off x="6010399" y="3405244"/>
            <a:ext cx="672093" cy="672093"/>
          </a:xfrm>
          <a:prstGeom prst="rect">
            <a:avLst/>
          </a:prstGeom>
        </p:spPr>
      </p:pic>
      <p:pic>
        <p:nvPicPr>
          <p:cNvPr id="197" name="Graphic 196" descr="Arrow circle with solid fill">
            <a:extLst>
              <a:ext uri="{FF2B5EF4-FFF2-40B4-BE49-F238E27FC236}">
                <a16:creationId xmlns:a16="http://schemas.microsoft.com/office/drawing/2014/main" id="{C48254A4-B00F-DF44-BDCA-7C888195E8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82208">
            <a:off x="4492729" y="4046888"/>
            <a:ext cx="672093" cy="672093"/>
          </a:xfrm>
          <a:prstGeom prst="rect">
            <a:avLst/>
          </a:prstGeom>
        </p:spPr>
      </p:pic>
    </p:spTree>
    <p:extLst>
      <p:ext uri="{BB962C8B-B14F-4D97-AF65-F5344CB8AC3E}">
        <p14:creationId xmlns:p14="http://schemas.microsoft.com/office/powerpoint/2010/main" val="1034049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Documentation</a:t>
            </a:r>
          </a:p>
        </p:txBody>
      </p:sp>
      <p:sp>
        <p:nvSpPr>
          <p:cNvPr id="11" name="TextBox 10">
            <a:extLst>
              <a:ext uri="{FF2B5EF4-FFF2-40B4-BE49-F238E27FC236}">
                <a16:creationId xmlns:a16="http://schemas.microsoft.com/office/drawing/2014/main" id="{B70DA5BA-8168-4044-86CD-671B78BEBC70}"/>
              </a:ext>
            </a:extLst>
          </p:cNvPr>
          <p:cNvSpPr txBox="1"/>
          <p:nvPr/>
        </p:nvSpPr>
        <p:spPr>
          <a:xfrm>
            <a:off x="809556" y="3059029"/>
            <a:ext cx="1187115" cy="369332"/>
          </a:xfrm>
          <a:prstGeom prst="rect">
            <a:avLst/>
          </a:prstGeom>
          <a:noFill/>
        </p:spPr>
        <p:txBody>
          <a:bodyPr wrap="square" rtlCol="0">
            <a:spAutoFit/>
          </a:bodyPr>
          <a:lstStyle/>
          <a:p>
            <a:pPr algn="ctr"/>
            <a:r>
              <a:rPr lang="en-US" dirty="0">
                <a:solidFill>
                  <a:srgbClr val="4730FC"/>
                </a:solidFill>
              </a:rPr>
              <a:t>code →</a:t>
            </a:r>
          </a:p>
        </p:txBody>
      </p:sp>
      <p:sp>
        <p:nvSpPr>
          <p:cNvPr id="36" name="TextBox 35">
            <a:extLst>
              <a:ext uri="{FF2B5EF4-FFF2-40B4-BE49-F238E27FC236}">
                <a16:creationId xmlns:a16="http://schemas.microsoft.com/office/drawing/2014/main" id="{2971C3BF-51E2-8F4C-973E-1BD18D685EBC}"/>
              </a:ext>
            </a:extLst>
          </p:cNvPr>
          <p:cNvSpPr txBox="1"/>
          <p:nvPr/>
        </p:nvSpPr>
        <p:spPr>
          <a:xfrm>
            <a:off x="809556" y="5734028"/>
            <a:ext cx="1187115" cy="369332"/>
          </a:xfrm>
          <a:prstGeom prst="rect">
            <a:avLst/>
          </a:prstGeom>
          <a:noFill/>
        </p:spPr>
        <p:txBody>
          <a:bodyPr wrap="square" rtlCol="0">
            <a:spAutoFit/>
          </a:bodyPr>
          <a:lstStyle/>
          <a:p>
            <a:pPr algn="ctr"/>
            <a:r>
              <a:rPr lang="en-US" dirty="0">
                <a:solidFill>
                  <a:srgbClr val="4730FC"/>
                </a:solidFill>
              </a:rPr>
              <a:t>code →</a:t>
            </a:r>
          </a:p>
        </p:txBody>
      </p:sp>
      <p:sp>
        <p:nvSpPr>
          <p:cNvPr id="38" name="TextBox 37">
            <a:extLst>
              <a:ext uri="{FF2B5EF4-FFF2-40B4-BE49-F238E27FC236}">
                <a16:creationId xmlns:a16="http://schemas.microsoft.com/office/drawing/2014/main" id="{2A31D691-8C49-2548-8D45-3E18C9D1C935}"/>
              </a:ext>
            </a:extLst>
          </p:cNvPr>
          <p:cNvSpPr txBox="1"/>
          <p:nvPr/>
        </p:nvSpPr>
        <p:spPr>
          <a:xfrm>
            <a:off x="455416" y="1830921"/>
            <a:ext cx="1541255" cy="369332"/>
          </a:xfrm>
          <a:prstGeom prst="rect">
            <a:avLst/>
          </a:prstGeom>
          <a:noFill/>
        </p:spPr>
        <p:txBody>
          <a:bodyPr wrap="square" rtlCol="0">
            <a:spAutoFit/>
          </a:bodyPr>
          <a:lstStyle/>
          <a:p>
            <a:pPr algn="ctr"/>
            <a:r>
              <a:rPr lang="en-US" dirty="0">
                <a:solidFill>
                  <a:srgbClr val="FC4330"/>
                </a:solidFill>
              </a:rPr>
              <a:t>comment →</a:t>
            </a:r>
          </a:p>
        </p:txBody>
      </p:sp>
      <p:sp>
        <p:nvSpPr>
          <p:cNvPr id="40" name="TextBox 39">
            <a:extLst>
              <a:ext uri="{FF2B5EF4-FFF2-40B4-BE49-F238E27FC236}">
                <a16:creationId xmlns:a16="http://schemas.microsoft.com/office/drawing/2014/main" id="{86E682B8-E313-3344-807C-A049E95495E9}"/>
              </a:ext>
            </a:extLst>
          </p:cNvPr>
          <p:cNvSpPr txBox="1"/>
          <p:nvPr/>
        </p:nvSpPr>
        <p:spPr>
          <a:xfrm>
            <a:off x="455416" y="3931785"/>
            <a:ext cx="1541255" cy="369332"/>
          </a:xfrm>
          <a:prstGeom prst="rect">
            <a:avLst/>
          </a:prstGeom>
          <a:noFill/>
        </p:spPr>
        <p:txBody>
          <a:bodyPr wrap="square" rtlCol="0">
            <a:spAutoFit/>
          </a:bodyPr>
          <a:lstStyle/>
          <a:p>
            <a:pPr algn="ctr"/>
            <a:r>
              <a:rPr lang="en-US" dirty="0">
                <a:solidFill>
                  <a:srgbClr val="FC4330"/>
                </a:solidFill>
              </a:rPr>
              <a:t>comment →</a:t>
            </a:r>
          </a:p>
        </p:txBody>
      </p:sp>
      <p:sp>
        <p:nvSpPr>
          <p:cNvPr id="41" name="TextBox 40">
            <a:extLst>
              <a:ext uri="{FF2B5EF4-FFF2-40B4-BE49-F238E27FC236}">
                <a16:creationId xmlns:a16="http://schemas.microsoft.com/office/drawing/2014/main" id="{FFB5BDE0-D0D9-8F4C-9AD4-C917762573D0}"/>
              </a:ext>
            </a:extLst>
          </p:cNvPr>
          <p:cNvSpPr txBox="1"/>
          <p:nvPr/>
        </p:nvSpPr>
        <p:spPr>
          <a:xfrm>
            <a:off x="9422548" y="1830921"/>
            <a:ext cx="2161833" cy="369332"/>
          </a:xfrm>
          <a:prstGeom prst="rect">
            <a:avLst/>
          </a:prstGeom>
          <a:noFill/>
        </p:spPr>
        <p:txBody>
          <a:bodyPr wrap="square" rtlCol="0">
            <a:spAutoFit/>
          </a:bodyPr>
          <a:lstStyle/>
          <a:p>
            <a:pPr algn="ctr"/>
            <a:r>
              <a:rPr lang="en-US" dirty="0">
                <a:solidFill>
                  <a:srgbClr val="FC4330"/>
                </a:solidFill>
              </a:rPr>
              <a:t>→ documentation</a:t>
            </a:r>
          </a:p>
        </p:txBody>
      </p:sp>
      <p:sp>
        <p:nvSpPr>
          <p:cNvPr id="45" name="TextBox 44">
            <a:extLst>
              <a:ext uri="{FF2B5EF4-FFF2-40B4-BE49-F238E27FC236}">
                <a16:creationId xmlns:a16="http://schemas.microsoft.com/office/drawing/2014/main" id="{8468AD4C-CA1E-D54D-AA53-095D869C30A7}"/>
              </a:ext>
            </a:extLst>
          </p:cNvPr>
          <p:cNvSpPr txBox="1"/>
          <p:nvPr/>
        </p:nvSpPr>
        <p:spPr>
          <a:xfrm>
            <a:off x="9456809" y="3931785"/>
            <a:ext cx="2161833" cy="369332"/>
          </a:xfrm>
          <a:prstGeom prst="rect">
            <a:avLst/>
          </a:prstGeom>
          <a:noFill/>
        </p:spPr>
        <p:txBody>
          <a:bodyPr wrap="square" rtlCol="0">
            <a:spAutoFit/>
          </a:bodyPr>
          <a:lstStyle/>
          <a:p>
            <a:pPr algn="ctr"/>
            <a:r>
              <a:rPr lang="en-US" dirty="0">
                <a:solidFill>
                  <a:srgbClr val="FC4330"/>
                </a:solidFill>
              </a:rPr>
              <a:t>→ documentation</a:t>
            </a:r>
          </a:p>
        </p:txBody>
      </p:sp>
      <p:pic>
        <p:nvPicPr>
          <p:cNvPr id="13" name="Picture 12">
            <a:extLst>
              <a:ext uri="{FF2B5EF4-FFF2-40B4-BE49-F238E27FC236}">
                <a16:creationId xmlns:a16="http://schemas.microsoft.com/office/drawing/2014/main" id="{D65BB389-AC29-EE46-96F7-16B7EF7C824B}"/>
              </a:ext>
            </a:extLst>
          </p:cNvPr>
          <p:cNvPicPr>
            <a:picLocks noChangeAspect="1"/>
          </p:cNvPicPr>
          <p:nvPr/>
        </p:nvPicPr>
        <p:blipFill>
          <a:blip r:embed="rId2"/>
          <a:stretch>
            <a:fillRect/>
          </a:stretch>
        </p:blipFill>
        <p:spPr>
          <a:xfrm>
            <a:off x="1792000" y="1725824"/>
            <a:ext cx="7883421" cy="4976060"/>
          </a:xfrm>
          <a:prstGeom prst="rect">
            <a:avLst/>
          </a:prstGeom>
          <a:ln w="12700">
            <a:solidFill>
              <a:srgbClr val="4730FC"/>
            </a:solidFill>
          </a:ln>
        </p:spPr>
      </p:pic>
      <p:sp>
        <p:nvSpPr>
          <p:cNvPr id="14" name="Rounded Rectangle 13">
            <a:extLst>
              <a:ext uri="{FF2B5EF4-FFF2-40B4-BE49-F238E27FC236}">
                <a16:creationId xmlns:a16="http://schemas.microsoft.com/office/drawing/2014/main" id="{BBD9E00D-D7D3-D440-8C26-0C1B6A2290C5}"/>
              </a:ext>
            </a:extLst>
          </p:cNvPr>
          <p:cNvSpPr/>
          <p:nvPr/>
        </p:nvSpPr>
        <p:spPr>
          <a:xfrm>
            <a:off x="1996671" y="1927123"/>
            <a:ext cx="6921187" cy="1131906"/>
          </a:xfrm>
          <a:prstGeom prst="roundRect">
            <a:avLst>
              <a:gd name="adj" fmla="val 5375"/>
            </a:avLst>
          </a:prstGeom>
          <a:solidFill>
            <a:srgbClr val="FFFF00">
              <a:alpha val="153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8C4C767B-DEE3-9846-836E-03932D79AD81}"/>
              </a:ext>
            </a:extLst>
          </p:cNvPr>
          <p:cNvSpPr/>
          <p:nvPr/>
        </p:nvSpPr>
        <p:spPr>
          <a:xfrm>
            <a:off x="2055193" y="4016478"/>
            <a:ext cx="6921186" cy="1697886"/>
          </a:xfrm>
          <a:prstGeom prst="roundRect">
            <a:avLst>
              <a:gd name="adj" fmla="val 5375"/>
            </a:avLst>
          </a:prstGeom>
          <a:solidFill>
            <a:srgbClr val="FFFF00">
              <a:alpha val="153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09A7E3D-7AC7-D447-A4E3-B0A19B5A4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836" y="1136491"/>
            <a:ext cx="2428158" cy="4243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F9ADAC-F240-064E-98B3-7CEB1004F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992" y="1107193"/>
            <a:ext cx="2289763" cy="45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9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Documentation</a:t>
            </a:r>
          </a:p>
        </p:txBody>
      </p:sp>
      <p:pic>
        <p:nvPicPr>
          <p:cNvPr id="11" name="Picture 2">
            <a:extLst>
              <a:ext uri="{FF2B5EF4-FFF2-40B4-BE49-F238E27FC236}">
                <a16:creationId xmlns:a16="http://schemas.microsoft.com/office/drawing/2014/main" id="{CB8030DF-7010-EF42-BDC7-44A3E4299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669" y="1226621"/>
            <a:ext cx="2428158" cy="4243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33EA8DF9-241B-C943-B505-90B760194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825" y="1197323"/>
            <a:ext cx="2289763" cy="457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DA82858-A135-134F-8C4D-D25F9FB45BC9}"/>
              </a:ext>
            </a:extLst>
          </p:cNvPr>
          <p:cNvPicPr>
            <a:picLocks noChangeAspect="1"/>
          </p:cNvPicPr>
          <p:nvPr/>
        </p:nvPicPr>
        <p:blipFill>
          <a:blip r:embed="rId4"/>
          <a:stretch>
            <a:fillRect/>
          </a:stretch>
        </p:blipFill>
        <p:spPr>
          <a:xfrm>
            <a:off x="2272555" y="1889061"/>
            <a:ext cx="7665474" cy="4364182"/>
          </a:xfrm>
          <a:prstGeom prst="rect">
            <a:avLst/>
          </a:prstGeom>
        </p:spPr>
      </p:pic>
    </p:spTree>
    <p:extLst>
      <p:ext uri="{BB962C8B-B14F-4D97-AF65-F5344CB8AC3E}">
        <p14:creationId xmlns:p14="http://schemas.microsoft.com/office/powerpoint/2010/main" val="251581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C0C763-C0EF-6E45-8FB3-F25777DB96B5}"/>
              </a:ext>
            </a:extLst>
          </p:cNvPr>
          <p:cNvSpPr/>
          <p:nvPr/>
        </p:nvSpPr>
        <p:spPr>
          <a:xfrm>
            <a:off x="0" y="1046662"/>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Version control + environments = publication quality code</a:t>
            </a:r>
          </a:p>
        </p:txBody>
      </p:sp>
      <p:sp>
        <p:nvSpPr>
          <p:cNvPr id="17" name="TextBox 16">
            <a:extLst>
              <a:ext uri="{FF2B5EF4-FFF2-40B4-BE49-F238E27FC236}">
                <a16:creationId xmlns:a16="http://schemas.microsoft.com/office/drawing/2014/main" id="{D42A6ED2-AB23-2D41-BC1A-39808149C7FC}"/>
              </a:ext>
            </a:extLst>
          </p:cNvPr>
          <p:cNvSpPr txBox="1"/>
          <p:nvPr/>
        </p:nvSpPr>
        <p:spPr>
          <a:xfrm>
            <a:off x="456846" y="2176522"/>
            <a:ext cx="5631399" cy="523220"/>
          </a:xfrm>
          <a:prstGeom prst="rect">
            <a:avLst/>
          </a:prstGeom>
          <a:noFill/>
        </p:spPr>
        <p:txBody>
          <a:bodyPr wrap="square" rtlCol="0">
            <a:spAutoFit/>
          </a:bodyPr>
          <a:lstStyle/>
          <a:p>
            <a:pPr algn="ctr"/>
            <a:r>
              <a:rPr lang="en-US" sz="2800" dirty="0">
                <a:solidFill>
                  <a:srgbClr val="4730FC"/>
                </a:solidFill>
              </a:rPr>
              <a:t>Git-</a:t>
            </a:r>
            <a:r>
              <a:rPr lang="en-US" sz="2800" dirty="0" err="1">
                <a:solidFill>
                  <a:srgbClr val="4730FC"/>
                </a:solidFill>
              </a:rPr>
              <a:t>Github</a:t>
            </a:r>
            <a:endParaRPr lang="en-US" sz="2800" dirty="0">
              <a:solidFill>
                <a:srgbClr val="4730FC"/>
              </a:solidFill>
            </a:endParaRPr>
          </a:p>
        </p:txBody>
      </p:sp>
      <p:sp>
        <p:nvSpPr>
          <p:cNvPr id="18" name="TextBox 17">
            <a:extLst>
              <a:ext uri="{FF2B5EF4-FFF2-40B4-BE49-F238E27FC236}">
                <a16:creationId xmlns:a16="http://schemas.microsoft.com/office/drawing/2014/main" id="{327557EB-23C4-7948-B9E1-464F7FD57B6F}"/>
              </a:ext>
            </a:extLst>
          </p:cNvPr>
          <p:cNvSpPr txBox="1"/>
          <p:nvPr/>
        </p:nvSpPr>
        <p:spPr>
          <a:xfrm>
            <a:off x="6762501" y="2176522"/>
            <a:ext cx="5018559" cy="523220"/>
          </a:xfrm>
          <a:prstGeom prst="rect">
            <a:avLst/>
          </a:prstGeom>
          <a:noFill/>
        </p:spPr>
        <p:txBody>
          <a:bodyPr wrap="square" rtlCol="0">
            <a:spAutoFit/>
          </a:bodyPr>
          <a:lstStyle/>
          <a:p>
            <a:pPr algn="ctr"/>
            <a:r>
              <a:rPr lang="en-US" sz="2800" dirty="0">
                <a:solidFill>
                  <a:srgbClr val="4730FC"/>
                </a:solidFill>
              </a:rPr>
              <a:t>Python virtual environment</a:t>
            </a:r>
          </a:p>
        </p:txBody>
      </p:sp>
      <p:grpSp>
        <p:nvGrpSpPr>
          <p:cNvPr id="38" name="Group 37">
            <a:extLst>
              <a:ext uri="{FF2B5EF4-FFF2-40B4-BE49-F238E27FC236}">
                <a16:creationId xmlns:a16="http://schemas.microsoft.com/office/drawing/2014/main" id="{23F14BB3-B133-CB49-921D-F35A644E0288}"/>
              </a:ext>
            </a:extLst>
          </p:cNvPr>
          <p:cNvGrpSpPr/>
          <p:nvPr/>
        </p:nvGrpSpPr>
        <p:grpSpPr>
          <a:xfrm>
            <a:off x="7024038" y="2784642"/>
            <a:ext cx="4101567" cy="1650731"/>
            <a:chOff x="6702305" y="2784642"/>
            <a:chExt cx="4101567" cy="1650731"/>
          </a:xfrm>
        </p:grpSpPr>
        <p:grpSp>
          <p:nvGrpSpPr>
            <p:cNvPr id="37" name="Group 36">
              <a:extLst>
                <a:ext uri="{FF2B5EF4-FFF2-40B4-BE49-F238E27FC236}">
                  <a16:creationId xmlns:a16="http://schemas.microsoft.com/office/drawing/2014/main" id="{EF4DD882-9DF4-364E-88BA-FF2395A9FDA7}"/>
                </a:ext>
              </a:extLst>
            </p:cNvPr>
            <p:cNvGrpSpPr/>
            <p:nvPr/>
          </p:nvGrpSpPr>
          <p:grpSpPr>
            <a:xfrm>
              <a:off x="6702305" y="2784642"/>
              <a:ext cx="4101567" cy="1621728"/>
              <a:chOff x="6473953" y="2445226"/>
              <a:chExt cx="4101567" cy="1621728"/>
            </a:xfrm>
          </p:grpSpPr>
          <p:sp>
            <p:nvSpPr>
              <p:cNvPr id="13" name="Cube 12">
                <a:extLst>
                  <a:ext uri="{FF2B5EF4-FFF2-40B4-BE49-F238E27FC236}">
                    <a16:creationId xmlns:a16="http://schemas.microsoft.com/office/drawing/2014/main" id="{C406AE43-0705-5B46-A4B7-BF5077373756}"/>
                  </a:ext>
                </a:extLst>
              </p:cNvPr>
              <p:cNvSpPr/>
              <p:nvPr/>
            </p:nvSpPr>
            <p:spPr>
              <a:xfrm>
                <a:off x="6473953" y="2445226"/>
                <a:ext cx="4101566" cy="1621728"/>
              </a:xfrm>
              <a:prstGeom prst="cube">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47918A2-A83C-004C-B4D8-EACFEFA148B3}"/>
                  </a:ext>
                </a:extLst>
              </p:cNvPr>
              <p:cNvCxnSpPr>
                <a:cxnSpLocks/>
              </p:cNvCxnSpPr>
              <p:nvPr/>
            </p:nvCxnSpPr>
            <p:spPr>
              <a:xfrm flipH="1">
                <a:off x="6867873" y="3638757"/>
                <a:ext cx="3707647" cy="0"/>
              </a:xfrm>
              <a:prstGeom prst="line">
                <a:avLst/>
              </a:prstGeom>
              <a:ln w="19050">
                <a:solidFill>
                  <a:srgbClr val="7E6EFC">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85A92A-AF5D-7047-9E21-1EB0612F501C}"/>
                  </a:ext>
                </a:extLst>
              </p:cNvPr>
              <p:cNvCxnSpPr>
                <a:cxnSpLocks/>
              </p:cNvCxnSpPr>
              <p:nvPr/>
            </p:nvCxnSpPr>
            <p:spPr>
              <a:xfrm flipH="1">
                <a:off x="6476647" y="3637342"/>
                <a:ext cx="391226" cy="417949"/>
              </a:xfrm>
              <a:prstGeom prst="line">
                <a:avLst/>
              </a:prstGeom>
              <a:ln w="19050">
                <a:solidFill>
                  <a:srgbClr val="7E6EFC">
                    <a:alpha val="28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FADAE1F-1430-2143-AEF3-37DF829611A1}"/>
                  </a:ext>
                </a:extLst>
              </p:cNvPr>
              <p:cNvCxnSpPr>
                <a:cxnSpLocks/>
              </p:cNvCxnSpPr>
              <p:nvPr/>
            </p:nvCxnSpPr>
            <p:spPr>
              <a:xfrm flipV="1">
                <a:off x="6867873" y="2445227"/>
                <a:ext cx="1" cy="1179920"/>
              </a:xfrm>
              <a:prstGeom prst="line">
                <a:avLst/>
              </a:prstGeom>
              <a:ln w="19050">
                <a:solidFill>
                  <a:srgbClr val="7E6EFC">
                    <a:alpha val="40000"/>
                  </a:srgbClr>
                </a:solidFill>
              </a:ln>
            </p:spPr>
            <p:style>
              <a:lnRef idx="1">
                <a:schemeClr val="accent1"/>
              </a:lnRef>
              <a:fillRef idx="0">
                <a:schemeClr val="accent1"/>
              </a:fillRef>
              <a:effectRef idx="0">
                <a:schemeClr val="accent1"/>
              </a:effectRef>
              <a:fontRef idx="minor">
                <a:schemeClr val="tx1"/>
              </a:fontRef>
            </p:style>
          </p:cxnSp>
        </p:grpSp>
        <p:pic>
          <p:nvPicPr>
            <p:cNvPr id="7" name="Graphic 6" descr="Box with solid fill">
              <a:extLst>
                <a:ext uri="{FF2B5EF4-FFF2-40B4-BE49-F238E27FC236}">
                  <a16:creationId xmlns:a16="http://schemas.microsoft.com/office/drawing/2014/main" id="{26D5071F-3649-8C4D-9230-2F721463FA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3319" y="3758697"/>
              <a:ext cx="676676" cy="676676"/>
            </a:xfrm>
            <a:prstGeom prst="rect">
              <a:avLst/>
            </a:prstGeom>
          </p:spPr>
        </p:pic>
        <p:pic>
          <p:nvPicPr>
            <p:cNvPr id="9" name="Graphic 8" descr="Box trolley with solid fill">
              <a:extLst>
                <a:ext uri="{FF2B5EF4-FFF2-40B4-BE49-F238E27FC236}">
                  <a16:creationId xmlns:a16="http://schemas.microsoft.com/office/drawing/2014/main" id="{EAFC29BC-93D2-B64D-8BCD-B725C2F26A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4336" y="3402128"/>
              <a:ext cx="974838" cy="974838"/>
            </a:xfrm>
            <a:prstGeom prst="rect">
              <a:avLst/>
            </a:prstGeom>
          </p:spPr>
        </p:pic>
        <p:pic>
          <p:nvPicPr>
            <p:cNvPr id="39" name="Graphic 38" descr="Box with solid fill">
              <a:extLst>
                <a:ext uri="{FF2B5EF4-FFF2-40B4-BE49-F238E27FC236}">
                  <a16:creationId xmlns:a16="http://schemas.microsoft.com/office/drawing/2014/main" id="{A70F4BA1-CF79-CF47-961A-E5B426F1F4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1389" y="3758697"/>
              <a:ext cx="676676" cy="676676"/>
            </a:xfrm>
            <a:prstGeom prst="rect">
              <a:avLst/>
            </a:prstGeom>
          </p:spPr>
        </p:pic>
        <p:pic>
          <p:nvPicPr>
            <p:cNvPr id="40" name="Graphic 39" descr="Box with solid fill">
              <a:extLst>
                <a:ext uri="{FF2B5EF4-FFF2-40B4-BE49-F238E27FC236}">
                  <a16:creationId xmlns:a16="http://schemas.microsoft.com/office/drawing/2014/main" id="{CB142715-8106-5C45-A076-F547A55A62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9745" y="3758697"/>
              <a:ext cx="676676" cy="676676"/>
            </a:xfrm>
            <a:prstGeom prst="rect">
              <a:avLst/>
            </a:prstGeom>
          </p:spPr>
        </p:pic>
        <p:pic>
          <p:nvPicPr>
            <p:cNvPr id="41" name="Graphic 40" descr="Box with solid fill">
              <a:extLst>
                <a:ext uri="{FF2B5EF4-FFF2-40B4-BE49-F238E27FC236}">
                  <a16:creationId xmlns:a16="http://schemas.microsoft.com/office/drawing/2014/main" id="{2BC23F2D-3CE5-D04F-954A-A697DD4DF4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9551" y="3294692"/>
              <a:ext cx="676676" cy="676676"/>
            </a:xfrm>
            <a:prstGeom prst="rect">
              <a:avLst/>
            </a:prstGeom>
          </p:spPr>
        </p:pic>
        <p:pic>
          <p:nvPicPr>
            <p:cNvPr id="42" name="Graphic 41" descr="Box with solid fill">
              <a:extLst>
                <a:ext uri="{FF2B5EF4-FFF2-40B4-BE49-F238E27FC236}">
                  <a16:creationId xmlns:a16="http://schemas.microsoft.com/office/drawing/2014/main" id="{CD79AED0-47DB-0944-89C2-229076125C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7163" y="3254270"/>
              <a:ext cx="676676" cy="676676"/>
            </a:xfrm>
            <a:prstGeom prst="rect">
              <a:avLst/>
            </a:prstGeom>
          </p:spPr>
        </p:pic>
        <p:pic>
          <p:nvPicPr>
            <p:cNvPr id="43" name="Graphic 42" descr="Box with solid fill">
              <a:extLst>
                <a:ext uri="{FF2B5EF4-FFF2-40B4-BE49-F238E27FC236}">
                  <a16:creationId xmlns:a16="http://schemas.microsoft.com/office/drawing/2014/main" id="{48468BC1-FCA2-BF44-BD05-B4FFBB9536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4787" y="3758697"/>
              <a:ext cx="676676" cy="676676"/>
            </a:xfrm>
            <a:prstGeom prst="rect">
              <a:avLst/>
            </a:prstGeom>
          </p:spPr>
        </p:pic>
      </p:grpSp>
      <p:grpSp>
        <p:nvGrpSpPr>
          <p:cNvPr id="44" name="Group 43">
            <a:extLst>
              <a:ext uri="{FF2B5EF4-FFF2-40B4-BE49-F238E27FC236}">
                <a16:creationId xmlns:a16="http://schemas.microsoft.com/office/drawing/2014/main" id="{736C80AC-4166-C74E-9144-544D17083809}"/>
              </a:ext>
            </a:extLst>
          </p:cNvPr>
          <p:cNvGrpSpPr>
            <a:grpSpLocks noChangeAspect="1"/>
          </p:cNvGrpSpPr>
          <p:nvPr/>
        </p:nvGrpSpPr>
        <p:grpSpPr>
          <a:xfrm>
            <a:off x="1289556" y="2984219"/>
            <a:ext cx="4707799" cy="1370663"/>
            <a:chOff x="879001" y="2660568"/>
            <a:chExt cx="3618241" cy="1053441"/>
          </a:xfrm>
        </p:grpSpPr>
        <p:sp>
          <p:nvSpPr>
            <p:cNvPr id="45" name="Oval 44">
              <a:extLst>
                <a:ext uri="{FF2B5EF4-FFF2-40B4-BE49-F238E27FC236}">
                  <a16:creationId xmlns:a16="http://schemas.microsoft.com/office/drawing/2014/main" id="{F67E641F-44E5-DF4A-BDC1-AE28F0488D8D}"/>
                </a:ext>
              </a:extLst>
            </p:cNvPr>
            <p:cNvSpPr/>
            <p:nvPr/>
          </p:nvSpPr>
          <p:spPr>
            <a:xfrm>
              <a:off x="1832188" y="3488378"/>
              <a:ext cx="225631" cy="225631"/>
            </a:xfrm>
            <a:prstGeom prst="ellipse">
              <a:avLst/>
            </a:prstGeom>
            <a:solidFill>
              <a:srgbClr val="FC43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52A307A-0AFA-7642-958C-ED84A268A765}"/>
                </a:ext>
              </a:extLst>
            </p:cNvPr>
            <p:cNvSpPr/>
            <p:nvPr/>
          </p:nvSpPr>
          <p:spPr>
            <a:xfrm>
              <a:off x="2290239" y="3488378"/>
              <a:ext cx="225631" cy="225631"/>
            </a:xfrm>
            <a:prstGeom prst="ellipse">
              <a:avLst/>
            </a:prstGeom>
            <a:solidFill>
              <a:srgbClr val="FC43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7860117-ABED-124D-A678-9240882B3C0B}"/>
                </a:ext>
              </a:extLst>
            </p:cNvPr>
            <p:cNvSpPr/>
            <p:nvPr/>
          </p:nvSpPr>
          <p:spPr>
            <a:xfrm>
              <a:off x="879001"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2EA0BE-F1F6-EC4E-8A12-55399156067C}"/>
                </a:ext>
              </a:extLst>
            </p:cNvPr>
            <p:cNvSpPr/>
            <p:nvPr/>
          </p:nvSpPr>
          <p:spPr>
            <a:xfrm>
              <a:off x="1468583"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C8793CC-9560-314D-8F37-F46CD8742C8F}"/>
                </a:ext>
              </a:extLst>
            </p:cNvPr>
            <p:cNvSpPr/>
            <p:nvPr/>
          </p:nvSpPr>
          <p:spPr>
            <a:xfrm>
              <a:off x="2061359"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6B5FED8-7AD4-494B-8EB3-9667BDD46371}"/>
                </a:ext>
              </a:extLst>
            </p:cNvPr>
            <p:cNvSpPr/>
            <p:nvPr/>
          </p:nvSpPr>
          <p:spPr>
            <a:xfrm>
              <a:off x="2754534" y="3061855"/>
              <a:ext cx="225631" cy="225631"/>
            </a:xfrm>
            <a:prstGeom prst="ellipse">
              <a:avLst/>
            </a:prstGeom>
            <a:solidFill>
              <a:schemeClr val="bg2">
                <a:lumMod val="20000"/>
                <a:lumOff val="80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A136F58-F97F-BB46-9267-871D14E971F9}"/>
                </a:ext>
              </a:extLst>
            </p:cNvPr>
            <p:cNvSpPr/>
            <p:nvPr/>
          </p:nvSpPr>
          <p:spPr>
            <a:xfrm>
              <a:off x="1365126" y="2660568"/>
              <a:ext cx="225631" cy="225631"/>
            </a:xfrm>
            <a:prstGeom prst="ellipse">
              <a:avLst/>
            </a:prstGeom>
            <a:solidFill>
              <a:srgbClr val="FCB4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E38FAFB-FCF1-7E4A-B6EE-9AF242044759}"/>
                </a:ext>
              </a:extLst>
            </p:cNvPr>
            <p:cNvSpPr/>
            <p:nvPr/>
          </p:nvSpPr>
          <p:spPr>
            <a:xfrm>
              <a:off x="1744003" y="2660568"/>
              <a:ext cx="225631" cy="225631"/>
            </a:xfrm>
            <a:prstGeom prst="ellipse">
              <a:avLst/>
            </a:prstGeom>
            <a:solidFill>
              <a:srgbClr val="FCB4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BA88A2B-0BE6-6344-91EE-A925BEF66271}"/>
                </a:ext>
              </a:extLst>
            </p:cNvPr>
            <p:cNvSpPr/>
            <p:nvPr/>
          </p:nvSpPr>
          <p:spPr>
            <a:xfrm>
              <a:off x="2164440" y="2660568"/>
              <a:ext cx="225631" cy="225631"/>
            </a:xfrm>
            <a:prstGeom prst="ellipse">
              <a:avLst/>
            </a:prstGeom>
            <a:solidFill>
              <a:srgbClr val="FCB4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B9FA050-38A0-384E-81B6-1669D9DDFE8B}"/>
                </a:ext>
              </a:extLst>
            </p:cNvPr>
            <p:cNvSpPr/>
            <p:nvPr/>
          </p:nvSpPr>
          <p:spPr>
            <a:xfrm>
              <a:off x="3188525"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F3433E0-8AAB-864D-A340-C2525FCCE8E1}"/>
                </a:ext>
              </a:extLst>
            </p:cNvPr>
            <p:cNvSpPr/>
            <p:nvPr/>
          </p:nvSpPr>
          <p:spPr>
            <a:xfrm>
              <a:off x="3729332"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F4BEE34-0DC3-D94F-AA5E-143B74F38EC9}"/>
                </a:ext>
              </a:extLst>
            </p:cNvPr>
            <p:cNvSpPr/>
            <p:nvPr/>
          </p:nvSpPr>
          <p:spPr>
            <a:xfrm>
              <a:off x="4271611" y="3061855"/>
              <a:ext cx="225631" cy="225631"/>
            </a:xfrm>
            <a:prstGeom prst="ellipse">
              <a:avLst/>
            </a:prstGeom>
            <a:solidFill>
              <a:schemeClr val="bg2">
                <a:lumMod val="40000"/>
                <a:lumOff val="60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F593504-19D2-E94C-A93B-07EF9BB9F9A0}"/>
                </a:ext>
              </a:extLst>
            </p:cNvPr>
            <p:cNvSpPr/>
            <p:nvPr/>
          </p:nvSpPr>
          <p:spPr>
            <a:xfrm>
              <a:off x="3461656" y="3488378"/>
              <a:ext cx="225631" cy="225631"/>
            </a:xfrm>
            <a:prstGeom prst="ellipse">
              <a:avLst/>
            </a:prstGeom>
            <a:solidFill>
              <a:srgbClr val="FC43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F79B6A9E-2338-9044-A893-9C4F64A67A34}"/>
                </a:ext>
              </a:extLst>
            </p:cNvPr>
            <p:cNvCxnSpPr>
              <a:cxnSpLocks/>
              <a:stCxn id="49" idx="6"/>
              <a:endCxn id="50" idx="2"/>
            </p:cNvCxnSpPr>
            <p:nvPr/>
          </p:nvCxnSpPr>
          <p:spPr>
            <a:xfrm>
              <a:off x="2286990" y="3174671"/>
              <a:ext cx="467544"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1A70A33-F33B-2945-933F-C7B9FDC2DD6F}"/>
                </a:ext>
              </a:extLst>
            </p:cNvPr>
            <p:cNvCxnSpPr>
              <a:cxnSpLocks/>
              <a:stCxn id="50" idx="6"/>
              <a:endCxn id="54" idx="2"/>
            </p:cNvCxnSpPr>
            <p:nvPr/>
          </p:nvCxnSpPr>
          <p:spPr>
            <a:xfrm>
              <a:off x="2980165" y="3174671"/>
              <a:ext cx="208360"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06DBAB6-C75E-674F-BB0B-3E750F64DC21}"/>
                </a:ext>
              </a:extLst>
            </p:cNvPr>
            <p:cNvCxnSpPr>
              <a:cxnSpLocks/>
              <a:stCxn id="54" idx="6"/>
              <a:endCxn id="55" idx="2"/>
            </p:cNvCxnSpPr>
            <p:nvPr/>
          </p:nvCxnSpPr>
          <p:spPr>
            <a:xfrm>
              <a:off x="3414156" y="3174671"/>
              <a:ext cx="315176"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27097C-0E04-8A45-9099-C236AD61AF85}"/>
                </a:ext>
              </a:extLst>
            </p:cNvPr>
            <p:cNvCxnSpPr>
              <a:cxnSpLocks/>
              <a:stCxn id="55" idx="6"/>
              <a:endCxn id="56" idx="2"/>
            </p:cNvCxnSpPr>
            <p:nvPr/>
          </p:nvCxnSpPr>
          <p:spPr>
            <a:xfrm>
              <a:off x="3954963" y="3174671"/>
              <a:ext cx="316648"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CFF04C1-175E-B743-8833-BB0F3FBCF0E1}"/>
                </a:ext>
              </a:extLst>
            </p:cNvPr>
            <p:cNvCxnSpPr>
              <a:cxnSpLocks/>
              <a:stCxn id="48" idx="6"/>
              <a:endCxn id="49" idx="2"/>
            </p:cNvCxnSpPr>
            <p:nvPr/>
          </p:nvCxnSpPr>
          <p:spPr>
            <a:xfrm>
              <a:off x="1694214" y="3174671"/>
              <a:ext cx="367145"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63097F5-1D49-5C45-A529-4F1CB5B56D90}"/>
                </a:ext>
              </a:extLst>
            </p:cNvPr>
            <p:cNvCxnSpPr>
              <a:cxnSpLocks/>
              <a:endCxn id="48" idx="2"/>
            </p:cNvCxnSpPr>
            <p:nvPr/>
          </p:nvCxnSpPr>
          <p:spPr>
            <a:xfrm>
              <a:off x="1101437" y="3171823"/>
              <a:ext cx="367146" cy="2848"/>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A191726-F2DD-D441-8DF0-CB579EE3F3EF}"/>
                </a:ext>
              </a:extLst>
            </p:cNvPr>
            <p:cNvCxnSpPr>
              <a:cxnSpLocks/>
              <a:stCxn id="51" idx="6"/>
              <a:endCxn id="52" idx="2"/>
            </p:cNvCxnSpPr>
            <p:nvPr/>
          </p:nvCxnSpPr>
          <p:spPr>
            <a:xfrm>
              <a:off x="1590757" y="2773384"/>
              <a:ext cx="153246"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398D565-C3C3-AA48-B174-E06EA0642A04}"/>
                </a:ext>
              </a:extLst>
            </p:cNvPr>
            <p:cNvCxnSpPr>
              <a:cxnSpLocks/>
              <a:stCxn id="52" idx="6"/>
              <a:endCxn id="53" idx="2"/>
            </p:cNvCxnSpPr>
            <p:nvPr/>
          </p:nvCxnSpPr>
          <p:spPr>
            <a:xfrm>
              <a:off x="1969634" y="2773384"/>
              <a:ext cx="194806"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6845268-B16A-B846-991B-BA3BA2C9C622}"/>
                </a:ext>
              </a:extLst>
            </p:cNvPr>
            <p:cNvCxnSpPr>
              <a:cxnSpLocks/>
              <a:stCxn id="45" idx="6"/>
              <a:endCxn id="46" idx="2"/>
            </p:cNvCxnSpPr>
            <p:nvPr/>
          </p:nvCxnSpPr>
          <p:spPr>
            <a:xfrm>
              <a:off x="2057819" y="3601194"/>
              <a:ext cx="232420"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A1458CDA-8027-054F-9711-E308C3BD51A7}"/>
                </a:ext>
              </a:extLst>
            </p:cNvPr>
            <p:cNvCxnSpPr>
              <a:stCxn id="47" idx="6"/>
              <a:endCxn id="51" idx="2"/>
            </p:cNvCxnSpPr>
            <p:nvPr/>
          </p:nvCxnSpPr>
          <p:spPr>
            <a:xfrm flipV="1">
              <a:off x="1104632" y="2773384"/>
              <a:ext cx="260494" cy="401287"/>
            </a:xfrm>
            <a:prstGeom prst="curvedConnector3">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845329F4-556D-994A-BC60-5338D6B747D1}"/>
                </a:ext>
              </a:extLst>
            </p:cNvPr>
            <p:cNvCxnSpPr>
              <a:cxnSpLocks/>
              <a:stCxn id="50" idx="2"/>
              <a:endCxn id="53" idx="6"/>
            </p:cNvCxnSpPr>
            <p:nvPr/>
          </p:nvCxnSpPr>
          <p:spPr>
            <a:xfrm rot="10800000">
              <a:off x="2390071" y="2773384"/>
              <a:ext cx="364463" cy="401287"/>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1AD4C416-DD84-8E46-88F0-C941B7128592}"/>
                </a:ext>
              </a:extLst>
            </p:cNvPr>
            <p:cNvCxnSpPr>
              <a:cxnSpLocks/>
              <a:stCxn id="45" idx="2"/>
              <a:endCxn id="48" idx="6"/>
            </p:cNvCxnSpPr>
            <p:nvPr/>
          </p:nvCxnSpPr>
          <p:spPr>
            <a:xfrm rot="10800000">
              <a:off x="1694214" y="3174672"/>
              <a:ext cx="137974" cy="426523"/>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F184D463-9236-0942-ADD0-EBE6D8520BAA}"/>
                </a:ext>
              </a:extLst>
            </p:cNvPr>
            <p:cNvCxnSpPr>
              <a:cxnSpLocks/>
              <a:stCxn id="50" idx="2"/>
              <a:endCxn id="46" idx="6"/>
            </p:cNvCxnSpPr>
            <p:nvPr/>
          </p:nvCxnSpPr>
          <p:spPr>
            <a:xfrm rot="10800000" flipV="1">
              <a:off x="2515871" y="3174671"/>
              <a:ext cx="238664" cy="426523"/>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A3B8F36B-385F-564A-A17F-9A3953F6F9BD}"/>
                </a:ext>
              </a:extLst>
            </p:cNvPr>
            <p:cNvCxnSpPr>
              <a:cxnSpLocks/>
              <a:stCxn id="57" idx="2"/>
              <a:endCxn id="54" idx="6"/>
            </p:cNvCxnSpPr>
            <p:nvPr/>
          </p:nvCxnSpPr>
          <p:spPr>
            <a:xfrm rot="10800000">
              <a:off x="3414156" y="3174672"/>
              <a:ext cx="47500" cy="426523"/>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00E969B8-2694-5B4A-9864-57AAAE7193FE}"/>
                </a:ext>
              </a:extLst>
            </p:cNvPr>
            <p:cNvCxnSpPr>
              <a:cxnSpLocks/>
              <a:stCxn id="55" idx="2"/>
              <a:endCxn id="57" idx="6"/>
            </p:cNvCxnSpPr>
            <p:nvPr/>
          </p:nvCxnSpPr>
          <p:spPr>
            <a:xfrm rot="10800000" flipV="1">
              <a:off x="3687288" y="3174670"/>
              <a:ext cx="42045" cy="426523"/>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0F28D366-135C-5043-A0BC-529775F5F1B7}"/>
              </a:ext>
            </a:extLst>
          </p:cNvPr>
          <p:cNvSpPr txBox="1"/>
          <p:nvPr/>
        </p:nvSpPr>
        <p:spPr>
          <a:xfrm>
            <a:off x="186349" y="3421696"/>
            <a:ext cx="1219657" cy="461665"/>
          </a:xfrm>
          <a:prstGeom prst="rect">
            <a:avLst/>
          </a:prstGeom>
          <a:noFill/>
        </p:spPr>
        <p:txBody>
          <a:bodyPr wrap="square" rtlCol="0">
            <a:spAutoFit/>
          </a:bodyPr>
          <a:lstStyle/>
          <a:p>
            <a:pPr algn="ctr"/>
            <a:r>
              <a:rPr lang="en-US" sz="2400" dirty="0">
                <a:solidFill>
                  <a:srgbClr val="4730FC"/>
                </a:solidFill>
              </a:rPr>
              <a:t>master</a:t>
            </a:r>
          </a:p>
        </p:txBody>
      </p:sp>
      <p:sp>
        <p:nvSpPr>
          <p:cNvPr id="74" name="TextBox 73">
            <a:extLst>
              <a:ext uri="{FF2B5EF4-FFF2-40B4-BE49-F238E27FC236}">
                <a16:creationId xmlns:a16="http://schemas.microsoft.com/office/drawing/2014/main" id="{404B7638-9088-C545-B247-9A2718317DD7}"/>
              </a:ext>
            </a:extLst>
          </p:cNvPr>
          <p:cNvSpPr txBox="1"/>
          <p:nvPr/>
        </p:nvSpPr>
        <p:spPr>
          <a:xfrm>
            <a:off x="217704" y="2900555"/>
            <a:ext cx="1692639" cy="400110"/>
          </a:xfrm>
          <a:prstGeom prst="rect">
            <a:avLst/>
          </a:prstGeom>
          <a:noFill/>
        </p:spPr>
        <p:txBody>
          <a:bodyPr wrap="square" rtlCol="0">
            <a:spAutoFit/>
          </a:bodyPr>
          <a:lstStyle/>
          <a:p>
            <a:pPr algn="ctr"/>
            <a:r>
              <a:rPr lang="en-US" sz="2000" dirty="0">
                <a:solidFill>
                  <a:schemeClr val="accent5"/>
                </a:solidFill>
              </a:rPr>
              <a:t>new features</a:t>
            </a:r>
          </a:p>
        </p:txBody>
      </p:sp>
      <p:sp>
        <p:nvSpPr>
          <p:cNvPr id="75" name="TextBox 74">
            <a:extLst>
              <a:ext uri="{FF2B5EF4-FFF2-40B4-BE49-F238E27FC236}">
                <a16:creationId xmlns:a16="http://schemas.microsoft.com/office/drawing/2014/main" id="{92A3F16A-F606-D84A-8922-0B57B8F27C64}"/>
              </a:ext>
            </a:extLst>
          </p:cNvPr>
          <p:cNvSpPr txBox="1"/>
          <p:nvPr/>
        </p:nvSpPr>
        <p:spPr>
          <a:xfrm>
            <a:off x="316918" y="4010456"/>
            <a:ext cx="2185013" cy="400110"/>
          </a:xfrm>
          <a:prstGeom prst="rect">
            <a:avLst/>
          </a:prstGeom>
          <a:noFill/>
        </p:spPr>
        <p:txBody>
          <a:bodyPr wrap="square" rtlCol="0">
            <a:spAutoFit/>
          </a:bodyPr>
          <a:lstStyle/>
          <a:p>
            <a:pPr algn="ctr"/>
            <a:r>
              <a:rPr lang="en-US" sz="2000" dirty="0">
                <a:solidFill>
                  <a:srgbClr val="FC4330"/>
                </a:solidFill>
              </a:rPr>
              <a:t>other user features</a:t>
            </a:r>
          </a:p>
        </p:txBody>
      </p:sp>
      <p:sp>
        <p:nvSpPr>
          <p:cNvPr id="76" name="TextBox 75">
            <a:extLst>
              <a:ext uri="{FF2B5EF4-FFF2-40B4-BE49-F238E27FC236}">
                <a16:creationId xmlns:a16="http://schemas.microsoft.com/office/drawing/2014/main" id="{D0965B30-1FB1-074D-B6D8-1C771945BEAE}"/>
              </a:ext>
            </a:extLst>
          </p:cNvPr>
          <p:cNvSpPr txBox="1"/>
          <p:nvPr/>
        </p:nvSpPr>
        <p:spPr>
          <a:xfrm>
            <a:off x="3437611" y="3093861"/>
            <a:ext cx="1024835" cy="369332"/>
          </a:xfrm>
          <a:prstGeom prst="rect">
            <a:avLst/>
          </a:prstGeom>
          <a:noFill/>
        </p:spPr>
        <p:txBody>
          <a:bodyPr wrap="square" rtlCol="0">
            <a:spAutoFit/>
          </a:bodyPr>
          <a:lstStyle/>
          <a:p>
            <a:pPr algn="ctr"/>
            <a:r>
              <a:rPr lang="en-US" dirty="0">
                <a:solidFill>
                  <a:schemeClr val="bg1">
                    <a:lumMod val="75000"/>
                    <a:lumOff val="25000"/>
                  </a:schemeClr>
                </a:solidFill>
              </a:rPr>
              <a:t>version1</a:t>
            </a:r>
          </a:p>
        </p:txBody>
      </p:sp>
      <p:sp>
        <p:nvSpPr>
          <p:cNvPr id="77" name="TextBox 76">
            <a:extLst>
              <a:ext uri="{FF2B5EF4-FFF2-40B4-BE49-F238E27FC236}">
                <a16:creationId xmlns:a16="http://schemas.microsoft.com/office/drawing/2014/main" id="{A6A6BDF9-5877-0B4D-A222-313B532D8B1C}"/>
              </a:ext>
            </a:extLst>
          </p:cNvPr>
          <p:cNvSpPr txBox="1"/>
          <p:nvPr/>
        </p:nvSpPr>
        <p:spPr>
          <a:xfrm>
            <a:off x="5334556" y="3093861"/>
            <a:ext cx="1024835" cy="369332"/>
          </a:xfrm>
          <a:prstGeom prst="rect">
            <a:avLst/>
          </a:prstGeom>
          <a:noFill/>
        </p:spPr>
        <p:txBody>
          <a:bodyPr wrap="square" rtlCol="0">
            <a:spAutoFit/>
          </a:bodyPr>
          <a:lstStyle/>
          <a:p>
            <a:pPr algn="ctr"/>
            <a:r>
              <a:rPr lang="en-US" dirty="0">
                <a:solidFill>
                  <a:schemeClr val="bg1">
                    <a:lumMod val="75000"/>
                    <a:lumOff val="25000"/>
                  </a:schemeClr>
                </a:solidFill>
              </a:rPr>
              <a:t>version2</a:t>
            </a:r>
          </a:p>
        </p:txBody>
      </p:sp>
      <p:sp>
        <p:nvSpPr>
          <p:cNvPr id="78" name="Rounded Rectangle 77">
            <a:extLst>
              <a:ext uri="{FF2B5EF4-FFF2-40B4-BE49-F238E27FC236}">
                <a16:creationId xmlns:a16="http://schemas.microsoft.com/office/drawing/2014/main" id="{EC107284-DEAF-0247-B639-CC081D28E384}"/>
              </a:ext>
            </a:extLst>
          </p:cNvPr>
          <p:cNvSpPr/>
          <p:nvPr/>
        </p:nvSpPr>
        <p:spPr>
          <a:xfrm>
            <a:off x="186349" y="2784643"/>
            <a:ext cx="6431379" cy="1621728"/>
          </a:xfrm>
          <a:prstGeom prst="roundRect">
            <a:avLst>
              <a:gd name="adj" fmla="val 4351"/>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descr="Computer with solid fill">
            <a:extLst>
              <a:ext uri="{FF2B5EF4-FFF2-40B4-BE49-F238E27FC236}">
                <a16:creationId xmlns:a16="http://schemas.microsoft.com/office/drawing/2014/main" id="{AC4507FB-4F6D-524E-A72A-83B5A1668D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2345" y="5242994"/>
            <a:ext cx="914400" cy="914400"/>
          </a:xfrm>
          <a:prstGeom prst="rect">
            <a:avLst/>
          </a:prstGeom>
        </p:spPr>
      </p:pic>
      <p:pic>
        <p:nvPicPr>
          <p:cNvPr id="83" name="Graphic 82" descr="Server with solid fill">
            <a:extLst>
              <a:ext uri="{FF2B5EF4-FFF2-40B4-BE49-F238E27FC236}">
                <a16:creationId xmlns:a16="http://schemas.microsoft.com/office/drawing/2014/main" id="{462C5B36-EF00-F94F-8822-E0D6BC8CE8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82616" y="5242994"/>
            <a:ext cx="914400" cy="914400"/>
          </a:xfrm>
          <a:prstGeom prst="rect">
            <a:avLst/>
          </a:prstGeom>
        </p:spPr>
      </p:pic>
      <p:pic>
        <p:nvPicPr>
          <p:cNvPr id="85" name="Graphic 84" descr="Laptop with solid fill">
            <a:extLst>
              <a:ext uri="{FF2B5EF4-FFF2-40B4-BE49-F238E27FC236}">
                <a16:creationId xmlns:a16="http://schemas.microsoft.com/office/drawing/2014/main" id="{A88D9668-AB58-8849-BB71-7A53417065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03906" y="5242994"/>
            <a:ext cx="914400" cy="914400"/>
          </a:xfrm>
          <a:prstGeom prst="rect">
            <a:avLst/>
          </a:prstGeom>
        </p:spPr>
      </p:pic>
      <p:cxnSp>
        <p:nvCxnSpPr>
          <p:cNvPr id="87" name="Curved Connector 86">
            <a:extLst>
              <a:ext uri="{FF2B5EF4-FFF2-40B4-BE49-F238E27FC236}">
                <a16:creationId xmlns:a16="http://schemas.microsoft.com/office/drawing/2014/main" id="{CD011297-69A6-FA4E-B4AA-F93778C990E6}"/>
              </a:ext>
            </a:extLst>
          </p:cNvPr>
          <p:cNvCxnSpPr>
            <a:cxnSpLocks/>
            <a:stCxn id="39" idx="2"/>
            <a:endCxn id="80" idx="0"/>
          </p:cNvCxnSpPr>
          <p:nvPr/>
        </p:nvCxnSpPr>
        <p:spPr>
          <a:xfrm rot="5400000">
            <a:off x="8076693" y="4038226"/>
            <a:ext cx="807621" cy="1601915"/>
          </a:xfrm>
          <a:prstGeom prst="curvedConnector3">
            <a:avLst>
              <a:gd name="adj1" fmla="val 50000"/>
            </a:avLst>
          </a:prstGeom>
          <a:ln w="19050">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a:extLst>
              <a:ext uri="{FF2B5EF4-FFF2-40B4-BE49-F238E27FC236}">
                <a16:creationId xmlns:a16="http://schemas.microsoft.com/office/drawing/2014/main" id="{05BC539F-881C-424D-BD93-C684580ECE80}"/>
              </a:ext>
            </a:extLst>
          </p:cNvPr>
          <p:cNvCxnSpPr>
            <a:cxnSpLocks/>
            <a:stCxn id="39" idx="2"/>
            <a:endCxn id="85" idx="0"/>
          </p:cNvCxnSpPr>
          <p:nvPr/>
        </p:nvCxnSpPr>
        <p:spPr>
          <a:xfrm rot="5400000">
            <a:off x="8767473" y="4729006"/>
            <a:ext cx="807621" cy="220354"/>
          </a:xfrm>
          <a:prstGeom prst="curvedConnector3">
            <a:avLst>
              <a:gd name="adj1" fmla="val 50000"/>
            </a:avLst>
          </a:prstGeom>
          <a:ln w="19050">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urved Connector 92">
            <a:extLst>
              <a:ext uri="{FF2B5EF4-FFF2-40B4-BE49-F238E27FC236}">
                <a16:creationId xmlns:a16="http://schemas.microsoft.com/office/drawing/2014/main" id="{BBA4E1F1-0A4F-3F4F-8C48-F77A400F598B}"/>
              </a:ext>
            </a:extLst>
          </p:cNvPr>
          <p:cNvCxnSpPr>
            <a:cxnSpLocks/>
            <a:stCxn id="39" idx="2"/>
            <a:endCxn id="83" idx="0"/>
          </p:cNvCxnSpPr>
          <p:nvPr/>
        </p:nvCxnSpPr>
        <p:spPr>
          <a:xfrm rot="16200000" flipH="1">
            <a:off x="9456828" y="4260005"/>
            <a:ext cx="807621" cy="1158356"/>
          </a:xfrm>
          <a:prstGeom prst="curvedConnector3">
            <a:avLst>
              <a:gd name="adj1" fmla="val 50000"/>
            </a:avLst>
          </a:prstGeom>
          <a:ln w="19050">
            <a:solidFill>
              <a:srgbClr val="4730FC"/>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62E897-2ED2-C349-BB73-0E66DB374181}"/>
              </a:ext>
            </a:extLst>
          </p:cNvPr>
          <p:cNvSpPr txBox="1"/>
          <p:nvPr/>
        </p:nvSpPr>
        <p:spPr>
          <a:xfrm>
            <a:off x="8103467" y="6114815"/>
            <a:ext cx="2053767" cy="430887"/>
          </a:xfrm>
          <a:prstGeom prst="rect">
            <a:avLst/>
          </a:prstGeom>
          <a:solidFill>
            <a:schemeClr val="tx1"/>
          </a:solidFill>
        </p:spPr>
        <p:txBody>
          <a:bodyPr wrap="none" rtlCol="0">
            <a:spAutoFit/>
          </a:bodyPr>
          <a:lstStyle/>
          <a:p>
            <a:r>
              <a:rPr lang="en-US" sz="1050" dirty="0" err="1">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conda</a:t>
            </a:r>
            <a:r>
              <a:rPr lang="en-US" sz="105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 activate </a:t>
            </a:r>
            <a:r>
              <a:rPr lang="en-US" sz="1050" dirty="0" err="1">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vir_env</a:t>
            </a:r>
            <a:endParaRPr lang="en-US" sz="105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r>
              <a:rPr lang="en-US" sz="105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pip install </a:t>
            </a:r>
            <a:r>
              <a:rPr lang="en-US" sz="1050" dirty="0" err="1">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croparray</a:t>
            </a:r>
            <a:endParaRPr lang="en-US" sz="105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311553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to use it</a:t>
            </a:r>
          </a:p>
        </p:txBody>
      </p:sp>
      <p:sp>
        <p:nvSpPr>
          <p:cNvPr id="5" name="Title 1">
            <a:extLst>
              <a:ext uri="{FF2B5EF4-FFF2-40B4-BE49-F238E27FC236}">
                <a16:creationId xmlns:a16="http://schemas.microsoft.com/office/drawing/2014/main" id="{C25841F4-B7E3-5A46-90B5-36EB9FD5BBCD}"/>
              </a:ext>
            </a:extLst>
          </p:cNvPr>
          <p:cNvSpPr txBox="1">
            <a:spLocks/>
          </p:cNvSpPr>
          <p:nvPr/>
        </p:nvSpPr>
        <p:spPr>
          <a:xfrm>
            <a:off x="1593429" y="3162236"/>
            <a:ext cx="3280005"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Source code</a:t>
            </a:r>
          </a:p>
        </p:txBody>
      </p:sp>
      <p:sp>
        <p:nvSpPr>
          <p:cNvPr id="11" name="Title 1">
            <a:extLst>
              <a:ext uri="{FF2B5EF4-FFF2-40B4-BE49-F238E27FC236}">
                <a16:creationId xmlns:a16="http://schemas.microsoft.com/office/drawing/2014/main" id="{C6E74ED5-12D5-A74D-8089-497577BC6582}"/>
              </a:ext>
            </a:extLst>
          </p:cNvPr>
          <p:cNvSpPr txBox="1">
            <a:spLocks/>
          </p:cNvSpPr>
          <p:nvPr/>
        </p:nvSpPr>
        <p:spPr>
          <a:xfrm>
            <a:off x="6751780" y="3162237"/>
            <a:ext cx="4840945"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Command line interface</a:t>
            </a:r>
          </a:p>
        </p:txBody>
      </p:sp>
      <p:sp>
        <p:nvSpPr>
          <p:cNvPr id="16" name="TextBox 15">
            <a:extLst>
              <a:ext uri="{FF2B5EF4-FFF2-40B4-BE49-F238E27FC236}">
                <a16:creationId xmlns:a16="http://schemas.microsoft.com/office/drawing/2014/main" id="{B0CEC966-B9C0-9841-A1F5-0217DC877143}"/>
              </a:ext>
            </a:extLst>
          </p:cNvPr>
          <p:cNvSpPr txBox="1"/>
          <p:nvPr/>
        </p:nvSpPr>
        <p:spPr>
          <a:xfrm>
            <a:off x="822961" y="4124319"/>
            <a:ext cx="562722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85000"/>
                    <a:lumOff val="15000"/>
                  </a:schemeClr>
                </a:solidFill>
              </a:rPr>
              <a:t>Open source – written on python</a:t>
            </a:r>
          </a:p>
          <a:p>
            <a:pPr marL="457200" indent="-457200">
              <a:buFont typeface="Arial" panose="020B0604020202020204" pitchFamily="34" charset="0"/>
              <a:buChar char="•"/>
            </a:pPr>
            <a:r>
              <a:rPr lang="en-US" sz="2800" dirty="0">
                <a:solidFill>
                  <a:schemeClr val="bg1">
                    <a:lumMod val="85000"/>
                    <a:lumOff val="15000"/>
                  </a:schemeClr>
                </a:solidFill>
              </a:rPr>
              <a:t>OOP / 15 Classes</a:t>
            </a:r>
          </a:p>
          <a:p>
            <a:pPr marL="457200" indent="-457200">
              <a:buFont typeface="Arial" panose="020B0604020202020204" pitchFamily="34" charset="0"/>
              <a:buChar char="•"/>
            </a:pPr>
            <a:r>
              <a:rPr lang="en-US" sz="2800" dirty="0" err="1">
                <a:solidFill>
                  <a:schemeClr val="bg1">
                    <a:lumMod val="85000"/>
                    <a:lumOff val="15000"/>
                  </a:schemeClr>
                </a:solidFill>
              </a:rPr>
              <a:t>Github</a:t>
            </a:r>
            <a:r>
              <a:rPr lang="en-US" sz="2800" dirty="0">
                <a:solidFill>
                  <a:schemeClr val="bg1">
                    <a:lumMod val="85000"/>
                    <a:lumOff val="15000"/>
                  </a:schemeClr>
                </a:solidFill>
              </a:rPr>
              <a:t> - </a:t>
            </a:r>
          </a:p>
        </p:txBody>
      </p:sp>
      <p:sp>
        <p:nvSpPr>
          <p:cNvPr id="17" name="TextBox 16">
            <a:extLst>
              <a:ext uri="{FF2B5EF4-FFF2-40B4-BE49-F238E27FC236}">
                <a16:creationId xmlns:a16="http://schemas.microsoft.com/office/drawing/2014/main" id="{12F88813-A0CC-6E45-B739-53A5DCFE428A}"/>
              </a:ext>
            </a:extLst>
          </p:cNvPr>
          <p:cNvSpPr txBox="1"/>
          <p:nvPr/>
        </p:nvSpPr>
        <p:spPr>
          <a:xfrm>
            <a:off x="6607629" y="4047394"/>
            <a:ext cx="533400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err="1">
                <a:solidFill>
                  <a:schemeClr val="bg1">
                    <a:lumMod val="85000"/>
                    <a:lumOff val="15000"/>
                  </a:schemeClr>
                </a:solidFill>
              </a:rPr>
              <a:t>Jupyter</a:t>
            </a:r>
            <a:r>
              <a:rPr lang="en-US" sz="2800" dirty="0">
                <a:solidFill>
                  <a:schemeClr val="bg1">
                    <a:lumMod val="85000"/>
                    <a:lumOff val="15000"/>
                  </a:schemeClr>
                </a:solidFill>
              </a:rPr>
              <a:t> notebooks</a:t>
            </a:r>
          </a:p>
          <a:p>
            <a:pPr marL="457200" indent="-457200">
              <a:buFont typeface="Arial" panose="020B0604020202020204" pitchFamily="34" charset="0"/>
              <a:buChar char="•"/>
            </a:pPr>
            <a:r>
              <a:rPr lang="en-US" sz="2800" dirty="0">
                <a:solidFill>
                  <a:schemeClr val="bg1">
                    <a:lumMod val="85000"/>
                    <a:lumOff val="15000"/>
                  </a:schemeClr>
                </a:solidFill>
              </a:rPr>
              <a:t>Google </a:t>
            </a:r>
            <a:r>
              <a:rPr lang="en-US" sz="2800" dirty="0" err="1">
                <a:solidFill>
                  <a:schemeClr val="bg1">
                    <a:lumMod val="85000"/>
                    <a:lumOff val="15000"/>
                  </a:schemeClr>
                </a:solidFill>
              </a:rPr>
              <a:t>Colab</a:t>
            </a:r>
            <a:r>
              <a:rPr lang="en-US" sz="2800" dirty="0">
                <a:solidFill>
                  <a:schemeClr val="bg1">
                    <a:lumMod val="85000"/>
                    <a:lumOff val="15000"/>
                  </a:schemeClr>
                </a:solidFill>
              </a:rPr>
              <a:t> / Linux cluster</a:t>
            </a:r>
          </a:p>
          <a:p>
            <a:pPr marL="457200" indent="-457200">
              <a:buFont typeface="Arial" panose="020B0604020202020204" pitchFamily="34" charset="0"/>
              <a:buChar char="•"/>
            </a:pPr>
            <a:r>
              <a:rPr lang="en-US" sz="2800" dirty="0">
                <a:solidFill>
                  <a:schemeClr val="bg1">
                    <a:lumMod val="85000"/>
                    <a:lumOff val="15000"/>
                  </a:schemeClr>
                </a:solidFill>
              </a:rPr>
              <a:t>HTML Documentation - Sphynx</a:t>
            </a:r>
          </a:p>
        </p:txBody>
      </p:sp>
      <p:pic>
        <p:nvPicPr>
          <p:cNvPr id="19" name="Graphic 18" descr="Cmd Terminal with solid fill">
            <a:extLst>
              <a:ext uri="{FF2B5EF4-FFF2-40B4-BE49-F238E27FC236}">
                <a16:creationId xmlns:a16="http://schemas.microsoft.com/office/drawing/2014/main" id="{BA53151E-E293-6445-88A2-C389A93AA4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6231" y="2301296"/>
            <a:ext cx="914400" cy="914400"/>
          </a:xfrm>
          <a:prstGeom prst="rect">
            <a:avLst/>
          </a:prstGeom>
        </p:spPr>
      </p:pic>
      <p:pic>
        <p:nvPicPr>
          <p:cNvPr id="30" name="Graphic 29" descr="Blog with solid fill">
            <a:extLst>
              <a:ext uri="{FF2B5EF4-FFF2-40B4-BE49-F238E27FC236}">
                <a16:creationId xmlns:a16="http://schemas.microsoft.com/office/drawing/2014/main" id="{5E3A0A0E-8CA1-F340-863A-C477CEE83C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5052" y="2301296"/>
            <a:ext cx="914400" cy="914400"/>
          </a:xfrm>
          <a:prstGeom prst="rect">
            <a:avLst/>
          </a:prstGeom>
        </p:spPr>
      </p:pic>
      <p:sp>
        <p:nvSpPr>
          <p:cNvPr id="12" name="TextBox 11">
            <a:extLst>
              <a:ext uri="{FF2B5EF4-FFF2-40B4-BE49-F238E27FC236}">
                <a16:creationId xmlns:a16="http://schemas.microsoft.com/office/drawing/2014/main" id="{4A99775C-EC67-244E-94CF-28AE774F4C1F}"/>
              </a:ext>
            </a:extLst>
          </p:cNvPr>
          <p:cNvSpPr txBox="1"/>
          <p:nvPr/>
        </p:nvSpPr>
        <p:spPr>
          <a:xfrm>
            <a:off x="353342" y="5728448"/>
            <a:ext cx="3630674" cy="369332"/>
          </a:xfrm>
          <a:prstGeom prst="rect">
            <a:avLst/>
          </a:prstGeom>
          <a:noFill/>
        </p:spPr>
        <p:txBody>
          <a:bodyPr wrap="none" rtlCol="0">
            <a:spAutoFit/>
          </a:bodyPr>
          <a:lstStyle/>
          <a:p>
            <a:r>
              <a:rPr lang="en-US" dirty="0">
                <a:solidFill>
                  <a:srgbClr val="4730FC"/>
                </a:solidFill>
              </a:rPr>
              <a:t>OOP : Object Oriented Programming</a:t>
            </a:r>
          </a:p>
        </p:txBody>
      </p:sp>
    </p:spTree>
    <p:extLst>
      <p:ext uri="{BB962C8B-B14F-4D97-AF65-F5344CB8AC3E}">
        <p14:creationId xmlns:p14="http://schemas.microsoft.com/office/powerpoint/2010/main" val="3368437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New automated pipeline</a:t>
            </a:r>
          </a:p>
        </p:txBody>
      </p:sp>
      <p:pic>
        <p:nvPicPr>
          <p:cNvPr id="3" name="Picture 2">
            <a:extLst>
              <a:ext uri="{FF2B5EF4-FFF2-40B4-BE49-F238E27FC236}">
                <a16:creationId xmlns:a16="http://schemas.microsoft.com/office/drawing/2014/main" id="{D869576D-4021-364C-9BE1-B4D57391C227}"/>
              </a:ext>
            </a:extLst>
          </p:cNvPr>
          <p:cNvPicPr>
            <a:picLocks noChangeAspect="1"/>
          </p:cNvPicPr>
          <p:nvPr/>
        </p:nvPicPr>
        <p:blipFill>
          <a:blip r:embed="rId2"/>
          <a:stretch>
            <a:fillRect/>
          </a:stretch>
        </p:blipFill>
        <p:spPr>
          <a:xfrm>
            <a:off x="1732548" y="1232333"/>
            <a:ext cx="9358972" cy="5283881"/>
          </a:xfrm>
          <a:prstGeom prst="rect">
            <a:avLst/>
          </a:prstGeom>
        </p:spPr>
      </p:pic>
      <p:pic>
        <p:nvPicPr>
          <p:cNvPr id="5" name="Picture 4">
            <a:extLst>
              <a:ext uri="{FF2B5EF4-FFF2-40B4-BE49-F238E27FC236}">
                <a16:creationId xmlns:a16="http://schemas.microsoft.com/office/drawing/2014/main" id="{F0E6F266-9499-2947-8CA4-BADFF4F5D32C}"/>
              </a:ext>
            </a:extLst>
          </p:cNvPr>
          <p:cNvPicPr>
            <a:picLocks noChangeAspect="1"/>
          </p:cNvPicPr>
          <p:nvPr/>
        </p:nvPicPr>
        <p:blipFill>
          <a:blip r:embed="rId3"/>
          <a:stretch>
            <a:fillRect/>
          </a:stretch>
        </p:blipFill>
        <p:spPr>
          <a:xfrm>
            <a:off x="2064538" y="1039855"/>
            <a:ext cx="8062924" cy="5424298"/>
          </a:xfrm>
          <a:prstGeom prst="rect">
            <a:avLst/>
          </a:prstGeom>
        </p:spPr>
      </p:pic>
      <p:pic>
        <p:nvPicPr>
          <p:cNvPr id="6" name="Picture 5">
            <a:extLst>
              <a:ext uri="{FF2B5EF4-FFF2-40B4-BE49-F238E27FC236}">
                <a16:creationId xmlns:a16="http://schemas.microsoft.com/office/drawing/2014/main" id="{67B69C0F-97EB-3F46-99FF-6CC756096499}"/>
              </a:ext>
            </a:extLst>
          </p:cNvPr>
          <p:cNvPicPr>
            <a:picLocks noChangeAspect="1"/>
          </p:cNvPicPr>
          <p:nvPr/>
        </p:nvPicPr>
        <p:blipFill>
          <a:blip r:embed="rId4"/>
          <a:stretch>
            <a:fillRect/>
          </a:stretch>
        </p:blipFill>
        <p:spPr>
          <a:xfrm>
            <a:off x="1816193" y="2306351"/>
            <a:ext cx="8597900" cy="2184400"/>
          </a:xfrm>
          <a:prstGeom prst="rect">
            <a:avLst/>
          </a:prstGeom>
        </p:spPr>
      </p:pic>
    </p:spTree>
    <p:extLst>
      <p:ext uri="{BB962C8B-B14F-4D97-AF65-F5344CB8AC3E}">
        <p14:creationId xmlns:p14="http://schemas.microsoft.com/office/powerpoint/2010/main" val="363257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nodeType="clickEffect">
                                  <p:stCondLst>
                                    <p:cond delay="0"/>
                                  </p:stCondLst>
                                  <p:childTnLst>
                                    <p:anim calcmode="lin" valueType="num">
                                      <p:cBhvr additive="base">
                                        <p:cTn id="10" dur="500"/>
                                        <p:tgtEl>
                                          <p:spTgt spid="5"/>
                                        </p:tgtEl>
                                        <p:attrNameLst>
                                          <p:attrName>ppt_y</p:attrName>
                                        </p:attrNameLst>
                                      </p:cBhvr>
                                      <p:tavLst>
                                        <p:tav tm="0">
                                          <p:val>
                                            <p:strVal val="#ppt_y"/>
                                          </p:val>
                                        </p:tav>
                                        <p:tav tm="100000">
                                          <p:val>
                                            <p:strVal val="#ppt_y+#ppt_h*1.125000"/>
                                          </p:val>
                                        </p:tav>
                                      </p:tavLst>
                                    </p:anim>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nodeType="clickEffect">
                                  <p:stCondLst>
                                    <p:cond delay="0"/>
                                  </p:stCondLst>
                                  <p:childTnLst>
                                    <p:anim calcmode="lin" valueType="num">
                                      <p:cBhvr additive="base">
                                        <p:cTn id="20" dur="500"/>
                                        <p:tgtEl>
                                          <p:spTgt spid="6"/>
                                        </p:tgtEl>
                                        <p:attrNameLst>
                                          <p:attrName>ppt_y</p:attrName>
                                        </p:attrNameLst>
                                      </p:cBhvr>
                                      <p:tavLst>
                                        <p:tav tm="0">
                                          <p:val>
                                            <p:strVal val="#ppt_y"/>
                                          </p:val>
                                        </p:tav>
                                        <p:tav tm="100000">
                                          <p:val>
                                            <p:strVal val="#ppt_y+#ppt_h*1.125000"/>
                                          </p:val>
                                        </p:tav>
                                      </p:tavLst>
                                    </p:anim>
                                    <p:animEffect transition="out" filter="wipe(down)">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C15A73-CDAB-914F-A890-B9A1C2CF74C7}"/>
              </a:ext>
            </a:extLst>
          </p:cNvPr>
          <p:cNvSpPr/>
          <p:nvPr/>
        </p:nvSpPr>
        <p:spPr>
          <a:xfrm>
            <a:off x="2667799" y="3244334"/>
            <a:ext cx="4573829" cy="369332"/>
          </a:xfrm>
          <a:prstGeom prst="rect">
            <a:avLst/>
          </a:prstGeom>
        </p:spPr>
        <p:txBody>
          <a:bodyPr wrap="square">
            <a:spAutoFit/>
          </a:bodyPr>
          <a:lstStyle/>
          <a:p>
            <a:r>
              <a:rPr lang="en-US" dirty="0"/>
              <a:t>Luis Aguilera, Brian Munsky and Tim </a:t>
            </a:r>
            <a:r>
              <a:rPr lang="en-US" dirty="0" err="1"/>
              <a:t>Stasevich</a:t>
            </a:r>
            <a:r>
              <a:rPr lang="en-US" dirty="0"/>
              <a:t>.</a:t>
            </a:r>
          </a:p>
        </p:txBody>
      </p:sp>
      <p:pic>
        <p:nvPicPr>
          <p:cNvPr id="3" name="Picture 2">
            <a:extLst>
              <a:ext uri="{FF2B5EF4-FFF2-40B4-BE49-F238E27FC236}">
                <a16:creationId xmlns:a16="http://schemas.microsoft.com/office/drawing/2014/main" id="{0B465268-2912-AA45-8F6B-659916A93CA3}"/>
              </a:ext>
            </a:extLst>
          </p:cNvPr>
          <p:cNvPicPr>
            <a:picLocks noChangeAspect="1"/>
          </p:cNvPicPr>
          <p:nvPr/>
        </p:nvPicPr>
        <p:blipFill>
          <a:blip r:embed="rId2"/>
          <a:stretch>
            <a:fillRect/>
          </a:stretch>
        </p:blipFill>
        <p:spPr>
          <a:xfrm>
            <a:off x="2226827" y="3172694"/>
            <a:ext cx="440972" cy="440972"/>
          </a:xfrm>
          <a:prstGeom prst="rect">
            <a:avLst/>
          </a:prstGeom>
        </p:spPr>
      </p:pic>
    </p:spTree>
    <p:extLst>
      <p:ext uri="{BB962C8B-B14F-4D97-AF65-F5344CB8AC3E}">
        <p14:creationId xmlns:p14="http://schemas.microsoft.com/office/powerpoint/2010/main" val="357056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C0C763-C0EF-6E45-8FB3-F25777DB96B5}"/>
              </a:ext>
            </a:extLst>
          </p:cNvPr>
          <p:cNvSpPr/>
          <p:nvPr/>
        </p:nvSpPr>
        <p:spPr>
          <a:xfrm>
            <a:off x="109728" y="1046662"/>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Presentation overview</a:t>
            </a:r>
          </a:p>
        </p:txBody>
      </p:sp>
      <p:sp>
        <p:nvSpPr>
          <p:cNvPr id="20" name="TextBox 19">
            <a:extLst>
              <a:ext uri="{FF2B5EF4-FFF2-40B4-BE49-F238E27FC236}">
                <a16:creationId xmlns:a16="http://schemas.microsoft.com/office/drawing/2014/main" id="{00F74237-1B69-8C4C-ACA5-8D98C3AA1F04}"/>
              </a:ext>
            </a:extLst>
          </p:cNvPr>
          <p:cNvSpPr txBox="1"/>
          <p:nvPr/>
        </p:nvSpPr>
        <p:spPr>
          <a:xfrm>
            <a:off x="440954" y="2118365"/>
            <a:ext cx="10702533"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4730FC"/>
                </a:solidFill>
              </a:rPr>
              <a:t>Image processing</a:t>
            </a:r>
          </a:p>
          <a:p>
            <a:pPr marL="742950" lvl="1" indent="-285750">
              <a:buFont typeface="Arial" panose="020B0604020202020204" pitchFamily="34" charset="0"/>
              <a:buChar char="•"/>
            </a:pPr>
            <a:r>
              <a:rPr lang="en-US" sz="2400" dirty="0">
                <a:solidFill>
                  <a:srgbClr val="FC4330"/>
                </a:solidFill>
              </a:rPr>
              <a:t>Current pipeline</a:t>
            </a:r>
          </a:p>
          <a:p>
            <a:pPr marL="742950" lvl="1" indent="-285750">
              <a:buFont typeface="Arial" panose="020B0604020202020204" pitchFamily="34" charset="0"/>
              <a:buChar char="•"/>
            </a:pPr>
            <a:r>
              <a:rPr lang="en-US" sz="2400" dirty="0">
                <a:solidFill>
                  <a:srgbClr val="FC4330"/>
                </a:solidFill>
              </a:rPr>
              <a:t>New pipeline (Version Control – Automated – Documented) </a:t>
            </a:r>
          </a:p>
          <a:p>
            <a:pPr marL="285750" indent="-285750">
              <a:buFont typeface="Arial" panose="020B0604020202020204" pitchFamily="34" charset="0"/>
              <a:buChar char="•"/>
            </a:pPr>
            <a:r>
              <a:rPr lang="en-US" sz="2400" b="1" dirty="0">
                <a:solidFill>
                  <a:srgbClr val="4730FC"/>
                </a:solidFill>
              </a:rPr>
              <a:t>Large-scale data management and interpretation</a:t>
            </a:r>
          </a:p>
          <a:p>
            <a:pPr marL="742950" lvl="1" indent="-285750">
              <a:buFont typeface="Arial" panose="020B0604020202020204" pitchFamily="34" charset="0"/>
              <a:buChar char="•"/>
            </a:pPr>
            <a:r>
              <a:rPr lang="en-US" sz="2400" dirty="0">
                <a:solidFill>
                  <a:srgbClr val="FC4330"/>
                </a:solidFill>
              </a:rPr>
              <a:t>Implementing version control, automation , and documentation</a:t>
            </a:r>
          </a:p>
          <a:p>
            <a:pPr marL="285750" indent="-285750">
              <a:buFont typeface="Arial" panose="020B0604020202020204" pitchFamily="34" charset="0"/>
              <a:buChar char="•"/>
            </a:pPr>
            <a:r>
              <a:rPr lang="en-US" sz="2400" b="1" dirty="0">
                <a:solidFill>
                  <a:srgbClr val="4730FC"/>
                </a:solidFill>
              </a:rPr>
              <a:t>Demonstration </a:t>
            </a:r>
          </a:p>
          <a:p>
            <a:pPr marL="742950" lvl="1" indent="-285750">
              <a:buFont typeface="Arial" panose="020B0604020202020204" pitchFamily="34" charset="0"/>
              <a:buChar char="•"/>
            </a:pPr>
            <a:r>
              <a:rPr lang="en-US" sz="2400" dirty="0">
                <a:solidFill>
                  <a:srgbClr val="FC4330"/>
                </a:solidFill>
              </a:rPr>
              <a:t>Remote computer (Secure Shell -SSH) and NAS (network accessed storage)</a:t>
            </a:r>
          </a:p>
        </p:txBody>
      </p:sp>
      <p:sp>
        <p:nvSpPr>
          <p:cNvPr id="21" name="Rounded Rectangle 20">
            <a:extLst>
              <a:ext uri="{FF2B5EF4-FFF2-40B4-BE49-F238E27FC236}">
                <a16:creationId xmlns:a16="http://schemas.microsoft.com/office/drawing/2014/main" id="{19AF2F89-D2BB-744E-9B06-BDD2282249CC}"/>
              </a:ext>
            </a:extLst>
          </p:cNvPr>
          <p:cNvSpPr/>
          <p:nvPr/>
        </p:nvSpPr>
        <p:spPr>
          <a:xfrm>
            <a:off x="336885" y="3239273"/>
            <a:ext cx="8548931" cy="858823"/>
          </a:xfrm>
          <a:prstGeom prst="roundRect">
            <a:avLst>
              <a:gd name="adj" fmla="val 3764"/>
            </a:avLst>
          </a:prstGeom>
          <a:solidFill>
            <a:schemeClr val="tx1">
              <a:alpha val="8455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a:extLst>
              <a:ext uri="{FF2B5EF4-FFF2-40B4-BE49-F238E27FC236}">
                <a16:creationId xmlns:a16="http://schemas.microsoft.com/office/drawing/2014/main" id="{B4976A53-192E-1940-B78A-C1CFA5536DAC}"/>
              </a:ext>
            </a:extLst>
          </p:cNvPr>
          <p:cNvSpPr/>
          <p:nvPr/>
        </p:nvSpPr>
        <p:spPr>
          <a:xfrm>
            <a:off x="336885" y="4065009"/>
            <a:ext cx="10127230" cy="1067257"/>
          </a:xfrm>
          <a:prstGeom prst="roundRect">
            <a:avLst>
              <a:gd name="adj" fmla="val 3764"/>
            </a:avLst>
          </a:prstGeom>
          <a:solidFill>
            <a:schemeClr val="tx1">
              <a:alpha val="852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995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21"/>
                                        </p:tgtEl>
                                        <p:attrNameLst>
                                          <p:attrName>ppt_y</p:attrName>
                                        </p:attrNameLst>
                                      </p:cBhvr>
                                      <p:tavLst>
                                        <p:tav tm="0">
                                          <p:val>
                                            <p:strVal val="#ppt_y"/>
                                          </p:val>
                                        </p:tav>
                                        <p:tav tm="100000">
                                          <p:val>
                                            <p:strVal val="#ppt_y+#ppt_h*1.125000"/>
                                          </p:val>
                                        </p:tav>
                                      </p:tavLst>
                                    </p:anim>
                                    <p:animEffect transition="out" filter="wipe(down)">
                                      <p:cBhvr>
                                        <p:cTn id="7" dur="500"/>
                                        <p:tgtEl>
                                          <p:spTgt spid="21"/>
                                        </p:tgtEl>
                                      </p:cBhvr>
                                    </p:animEffect>
                                    <p:set>
                                      <p:cBhvr>
                                        <p:cTn id="8" dur="1" fill="hold">
                                          <p:stCondLst>
                                            <p:cond delay="499"/>
                                          </p:stCondLst>
                                        </p:cTn>
                                        <p:tgtEl>
                                          <p:spTgt spid="2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167"/>
                                        </p:tgtEl>
                                        <p:attrNameLst>
                                          <p:attrName>ppt_y</p:attrName>
                                        </p:attrNameLst>
                                      </p:cBhvr>
                                      <p:tavLst>
                                        <p:tav tm="0">
                                          <p:val>
                                            <p:strVal val="#ppt_y"/>
                                          </p:val>
                                        </p:tav>
                                        <p:tav tm="100000">
                                          <p:val>
                                            <p:strVal val="#ppt_y+#ppt_h*1.125000"/>
                                          </p:val>
                                        </p:tav>
                                      </p:tavLst>
                                    </p:anim>
                                    <p:animEffect transition="out" filter="wipe(down)">
                                      <p:cBhvr>
                                        <p:cTn id="13" dur="500"/>
                                        <p:tgtEl>
                                          <p:spTgt spid="167"/>
                                        </p:tgtEl>
                                      </p:cBhvr>
                                    </p:animEffect>
                                    <p:set>
                                      <p:cBhvr>
                                        <p:cTn id="14" dur="1" fill="hold">
                                          <p:stCondLst>
                                            <p:cond delay="499"/>
                                          </p:stCondLst>
                                        </p:cTn>
                                        <p:tgtEl>
                                          <p:spTgt spid="1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C0C763-C0EF-6E45-8FB3-F25777DB96B5}"/>
              </a:ext>
            </a:extLst>
          </p:cNvPr>
          <p:cNvSpPr/>
          <p:nvPr/>
        </p:nvSpPr>
        <p:spPr>
          <a:xfrm>
            <a:off x="85344" y="1046662"/>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Current pipeline</a:t>
            </a:r>
          </a:p>
        </p:txBody>
      </p:sp>
      <p:grpSp>
        <p:nvGrpSpPr>
          <p:cNvPr id="19" name="Group 18">
            <a:extLst>
              <a:ext uri="{FF2B5EF4-FFF2-40B4-BE49-F238E27FC236}">
                <a16:creationId xmlns:a16="http://schemas.microsoft.com/office/drawing/2014/main" id="{BC027D8D-0101-1843-8195-5661A55731E3}"/>
              </a:ext>
            </a:extLst>
          </p:cNvPr>
          <p:cNvGrpSpPr/>
          <p:nvPr/>
        </p:nvGrpSpPr>
        <p:grpSpPr>
          <a:xfrm>
            <a:off x="221725" y="1544313"/>
            <a:ext cx="11719866" cy="2535318"/>
            <a:chOff x="151756" y="1527047"/>
            <a:chExt cx="11719866" cy="2535318"/>
          </a:xfrm>
        </p:grpSpPr>
        <p:grpSp>
          <p:nvGrpSpPr>
            <p:cNvPr id="416" name="Group 415">
              <a:extLst>
                <a:ext uri="{FF2B5EF4-FFF2-40B4-BE49-F238E27FC236}">
                  <a16:creationId xmlns:a16="http://schemas.microsoft.com/office/drawing/2014/main" id="{BE586CD2-9908-4A48-A1E4-1E2EC4DBFDCC}"/>
                </a:ext>
              </a:extLst>
            </p:cNvPr>
            <p:cNvGrpSpPr/>
            <p:nvPr/>
          </p:nvGrpSpPr>
          <p:grpSpPr>
            <a:xfrm>
              <a:off x="1178134" y="2987123"/>
              <a:ext cx="467855" cy="444033"/>
              <a:chOff x="1129599" y="3378021"/>
              <a:chExt cx="467855" cy="444033"/>
            </a:xfrm>
            <a:effectLst>
              <a:outerShdw blurRad="50800" dist="38100" algn="l" rotWithShape="0">
                <a:prstClr val="black">
                  <a:alpha val="40000"/>
                </a:prstClr>
              </a:outerShdw>
            </a:effectLst>
          </p:grpSpPr>
          <p:sp>
            <p:nvSpPr>
              <p:cNvPr id="535" name="Rectangle 534">
                <a:extLst>
                  <a:ext uri="{FF2B5EF4-FFF2-40B4-BE49-F238E27FC236}">
                    <a16:creationId xmlns:a16="http://schemas.microsoft.com/office/drawing/2014/main" id="{E19A95A1-8762-174C-8C6C-6E4255A64B7D}"/>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6" name="Group 535">
                <a:extLst>
                  <a:ext uri="{FF2B5EF4-FFF2-40B4-BE49-F238E27FC236}">
                    <a16:creationId xmlns:a16="http://schemas.microsoft.com/office/drawing/2014/main" id="{068416C1-A58C-DD4D-A1C9-E42C8F0253C4}"/>
                  </a:ext>
                </a:extLst>
              </p:cNvPr>
              <p:cNvGrpSpPr>
                <a:grpSpLocks noChangeAspect="1"/>
              </p:cNvGrpSpPr>
              <p:nvPr/>
            </p:nvGrpSpPr>
            <p:grpSpPr>
              <a:xfrm>
                <a:off x="1167053" y="3418263"/>
                <a:ext cx="392748" cy="383678"/>
                <a:chOff x="1278675" y="2029522"/>
                <a:chExt cx="1609491" cy="1572321"/>
              </a:xfrm>
            </p:grpSpPr>
            <p:sp>
              <p:nvSpPr>
                <p:cNvPr id="537" name="Oval 536">
                  <a:extLst>
                    <a:ext uri="{FF2B5EF4-FFF2-40B4-BE49-F238E27FC236}">
                      <a16:creationId xmlns:a16="http://schemas.microsoft.com/office/drawing/2014/main" id="{5B60460F-E039-1841-B0E0-5E2B38D1D5EE}"/>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38" name="Graphic 537" descr="Mitochondria with solid fill">
                  <a:extLst>
                    <a:ext uri="{FF2B5EF4-FFF2-40B4-BE49-F238E27FC236}">
                      <a16:creationId xmlns:a16="http://schemas.microsoft.com/office/drawing/2014/main" id="{929CA6B7-6D32-B043-AB7D-ABFF4A591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539" name="Group 538">
                  <a:extLst>
                    <a:ext uri="{FF2B5EF4-FFF2-40B4-BE49-F238E27FC236}">
                      <a16:creationId xmlns:a16="http://schemas.microsoft.com/office/drawing/2014/main" id="{E9CD44B6-674F-B04E-9F5C-CC43914BC2DF}"/>
                    </a:ext>
                  </a:extLst>
                </p:cNvPr>
                <p:cNvGrpSpPr/>
                <p:nvPr/>
              </p:nvGrpSpPr>
              <p:grpSpPr>
                <a:xfrm>
                  <a:off x="1447051" y="2230255"/>
                  <a:ext cx="813673" cy="737170"/>
                  <a:chOff x="1447051" y="2230255"/>
                  <a:chExt cx="813673" cy="737170"/>
                </a:xfrm>
              </p:grpSpPr>
              <p:sp>
                <p:nvSpPr>
                  <p:cNvPr id="540" name="Rounded Rectangle 539">
                    <a:extLst>
                      <a:ext uri="{FF2B5EF4-FFF2-40B4-BE49-F238E27FC236}">
                        <a16:creationId xmlns:a16="http://schemas.microsoft.com/office/drawing/2014/main" id="{6253691E-2A9B-8042-8FBD-D190FAF368A0}"/>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41" name="Oval 540">
                    <a:extLst>
                      <a:ext uri="{FF2B5EF4-FFF2-40B4-BE49-F238E27FC236}">
                        <a16:creationId xmlns:a16="http://schemas.microsoft.com/office/drawing/2014/main" id="{CCB9C32D-778D-5C4B-8886-7493D4C197F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17" name="Group 416">
              <a:extLst>
                <a:ext uri="{FF2B5EF4-FFF2-40B4-BE49-F238E27FC236}">
                  <a16:creationId xmlns:a16="http://schemas.microsoft.com/office/drawing/2014/main" id="{8EAFE110-A900-644B-91E2-C28754365590}"/>
                </a:ext>
              </a:extLst>
            </p:cNvPr>
            <p:cNvGrpSpPr/>
            <p:nvPr/>
          </p:nvGrpSpPr>
          <p:grpSpPr>
            <a:xfrm>
              <a:off x="1083242" y="3112378"/>
              <a:ext cx="467855" cy="444033"/>
              <a:chOff x="1129599" y="3378021"/>
              <a:chExt cx="467855" cy="444033"/>
            </a:xfrm>
            <a:effectLst>
              <a:outerShdw blurRad="50800" dist="38100" algn="l" rotWithShape="0">
                <a:prstClr val="black">
                  <a:alpha val="40000"/>
                </a:prstClr>
              </a:outerShdw>
            </a:effectLst>
          </p:grpSpPr>
          <p:sp>
            <p:nvSpPr>
              <p:cNvPr id="528" name="Rectangle 527">
                <a:extLst>
                  <a:ext uri="{FF2B5EF4-FFF2-40B4-BE49-F238E27FC236}">
                    <a16:creationId xmlns:a16="http://schemas.microsoft.com/office/drawing/2014/main" id="{126A42E0-00BF-2A4B-9FAE-BEFFFB632019}"/>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29" name="Group 528">
                <a:extLst>
                  <a:ext uri="{FF2B5EF4-FFF2-40B4-BE49-F238E27FC236}">
                    <a16:creationId xmlns:a16="http://schemas.microsoft.com/office/drawing/2014/main" id="{A14BD645-4252-6B4D-BB1A-E61D48086229}"/>
                  </a:ext>
                </a:extLst>
              </p:cNvPr>
              <p:cNvGrpSpPr>
                <a:grpSpLocks noChangeAspect="1"/>
              </p:cNvGrpSpPr>
              <p:nvPr/>
            </p:nvGrpSpPr>
            <p:grpSpPr>
              <a:xfrm>
                <a:off x="1167053" y="3418263"/>
                <a:ext cx="392748" cy="383678"/>
                <a:chOff x="1278675" y="2029522"/>
                <a:chExt cx="1609491" cy="1572321"/>
              </a:xfrm>
            </p:grpSpPr>
            <p:sp>
              <p:nvSpPr>
                <p:cNvPr id="530" name="Oval 529">
                  <a:extLst>
                    <a:ext uri="{FF2B5EF4-FFF2-40B4-BE49-F238E27FC236}">
                      <a16:creationId xmlns:a16="http://schemas.microsoft.com/office/drawing/2014/main" id="{D3CAF5F4-AF1A-3B44-AA33-CC5DD1A6909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31" name="Graphic 530" descr="Mitochondria with solid fill">
                  <a:extLst>
                    <a:ext uri="{FF2B5EF4-FFF2-40B4-BE49-F238E27FC236}">
                      <a16:creationId xmlns:a16="http://schemas.microsoft.com/office/drawing/2014/main" id="{B5E2C610-4885-174A-A467-BAEF34590C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532" name="Group 531">
                  <a:extLst>
                    <a:ext uri="{FF2B5EF4-FFF2-40B4-BE49-F238E27FC236}">
                      <a16:creationId xmlns:a16="http://schemas.microsoft.com/office/drawing/2014/main" id="{0283E843-8958-BA4B-88C9-2EEAAC3BBF01}"/>
                    </a:ext>
                  </a:extLst>
                </p:cNvPr>
                <p:cNvGrpSpPr/>
                <p:nvPr/>
              </p:nvGrpSpPr>
              <p:grpSpPr>
                <a:xfrm>
                  <a:off x="1447051" y="2230255"/>
                  <a:ext cx="813673" cy="737170"/>
                  <a:chOff x="1447051" y="2230255"/>
                  <a:chExt cx="813673" cy="737170"/>
                </a:xfrm>
              </p:grpSpPr>
              <p:sp>
                <p:nvSpPr>
                  <p:cNvPr id="533" name="Rounded Rectangle 532">
                    <a:extLst>
                      <a:ext uri="{FF2B5EF4-FFF2-40B4-BE49-F238E27FC236}">
                        <a16:creationId xmlns:a16="http://schemas.microsoft.com/office/drawing/2014/main" id="{2C8F0350-DC26-6E48-8FB0-BC6E35CED1B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34" name="Oval 533">
                    <a:extLst>
                      <a:ext uri="{FF2B5EF4-FFF2-40B4-BE49-F238E27FC236}">
                        <a16:creationId xmlns:a16="http://schemas.microsoft.com/office/drawing/2014/main" id="{DD926D30-48C8-0C48-9779-78A7207EFBD1}"/>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421" name="Rounded Rectangle 420">
              <a:extLst>
                <a:ext uri="{FF2B5EF4-FFF2-40B4-BE49-F238E27FC236}">
                  <a16:creationId xmlns:a16="http://schemas.microsoft.com/office/drawing/2014/main" id="{9486EA77-1DF1-7B47-9C54-9914DAFDF7D6}"/>
                </a:ext>
              </a:extLst>
            </p:cNvPr>
            <p:cNvSpPr/>
            <p:nvPr/>
          </p:nvSpPr>
          <p:spPr>
            <a:xfrm>
              <a:off x="2649793" y="1528671"/>
              <a:ext cx="3933054"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22" name="Group 421">
              <a:extLst>
                <a:ext uri="{FF2B5EF4-FFF2-40B4-BE49-F238E27FC236}">
                  <a16:creationId xmlns:a16="http://schemas.microsoft.com/office/drawing/2014/main" id="{5FF1399D-DEC5-774B-A703-527319046883}"/>
                </a:ext>
              </a:extLst>
            </p:cNvPr>
            <p:cNvGrpSpPr/>
            <p:nvPr/>
          </p:nvGrpSpPr>
          <p:grpSpPr>
            <a:xfrm>
              <a:off x="2780103" y="2145094"/>
              <a:ext cx="1087817" cy="868204"/>
              <a:chOff x="5473968" y="5130947"/>
              <a:chExt cx="1087817" cy="868204"/>
            </a:xfrm>
          </p:grpSpPr>
          <p:pic>
            <p:nvPicPr>
              <p:cNvPr id="520" name="Graphic 519" descr="Scissors with solid fill">
                <a:extLst>
                  <a:ext uri="{FF2B5EF4-FFF2-40B4-BE49-F238E27FC236}">
                    <a16:creationId xmlns:a16="http://schemas.microsoft.com/office/drawing/2014/main" id="{14D902EB-D940-E943-A8DB-99446F1DB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830865">
                <a:off x="5529160" y="5542467"/>
                <a:ext cx="430719" cy="430719"/>
              </a:xfrm>
              <a:prstGeom prst="rect">
                <a:avLst/>
              </a:prstGeom>
            </p:spPr>
          </p:pic>
          <p:grpSp>
            <p:nvGrpSpPr>
              <p:cNvPr id="521" name="Group 520">
                <a:extLst>
                  <a:ext uri="{FF2B5EF4-FFF2-40B4-BE49-F238E27FC236}">
                    <a16:creationId xmlns:a16="http://schemas.microsoft.com/office/drawing/2014/main" id="{F6C65089-C4A5-484A-AB06-EC2A13A74217}"/>
                  </a:ext>
                </a:extLst>
              </p:cNvPr>
              <p:cNvGrpSpPr>
                <a:grpSpLocks noChangeAspect="1"/>
              </p:cNvGrpSpPr>
              <p:nvPr/>
            </p:nvGrpSpPr>
            <p:grpSpPr>
              <a:xfrm>
                <a:off x="5785788" y="5206378"/>
                <a:ext cx="620424" cy="606096"/>
                <a:chOff x="1278675" y="2029522"/>
                <a:chExt cx="1609491" cy="1572321"/>
              </a:xfrm>
            </p:grpSpPr>
            <p:sp>
              <p:nvSpPr>
                <p:cNvPr id="523" name="Oval 522">
                  <a:extLst>
                    <a:ext uri="{FF2B5EF4-FFF2-40B4-BE49-F238E27FC236}">
                      <a16:creationId xmlns:a16="http://schemas.microsoft.com/office/drawing/2014/main" id="{DD503002-E234-5849-9E4A-81E509DABB2B}"/>
                    </a:ext>
                  </a:extLst>
                </p:cNvPr>
                <p:cNvSpPr/>
                <p:nvPr/>
              </p:nvSpPr>
              <p:spPr>
                <a:xfrm>
                  <a:off x="1278675" y="2029522"/>
                  <a:ext cx="1609491" cy="1572321"/>
                </a:xfrm>
                <a:prstGeom prst="ellipse">
                  <a:avLst/>
                </a:prstGeom>
                <a:noFill/>
                <a:ln w="12700" cap="flat" cmpd="sng" algn="ctr">
                  <a:solidFill>
                    <a:srgbClr val="4730FC"/>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24" name="Graphic 523" descr="Mitochondria with solid fill">
                  <a:extLst>
                    <a:ext uri="{FF2B5EF4-FFF2-40B4-BE49-F238E27FC236}">
                      <a16:creationId xmlns:a16="http://schemas.microsoft.com/office/drawing/2014/main" id="{263229C6-951C-174C-9FD6-4CE78F77E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525" name="Group 524">
                  <a:extLst>
                    <a:ext uri="{FF2B5EF4-FFF2-40B4-BE49-F238E27FC236}">
                      <a16:creationId xmlns:a16="http://schemas.microsoft.com/office/drawing/2014/main" id="{3EC186C2-BC6B-8648-9411-A7DD3C5DCDDE}"/>
                    </a:ext>
                  </a:extLst>
                </p:cNvPr>
                <p:cNvGrpSpPr/>
                <p:nvPr/>
              </p:nvGrpSpPr>
              <p:grpSpPr>
                <a:xfrm>
                  <a:off x="1447051" y="2230255"/>
                  <a:ext cx="813673" cy="737170"/>
                  <a:chOff x="1447051" y="2230255"/>
                  <a:chExt cx="813673" cy="737170"/>
                </a:xfrm>
              </p:grpSpPr>
              <p:sp>
                <p:nvSpPr>
                  <p:cNvPr id="526" name="Rounded Rectangle 525">
                    <a:extLst>
                      <a:ext uri="{FF2B5EF4-FFF2-40B4-BE49-F238E27FC236}">
                        <a16:creationId xmlns:a16="http://schemas.microsoft.com/office/drawing/2014/main" id="{C05AF6F2-BF0D-1C42-A381-283B6A33FEF0}"/>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27" name="Oval 526">
                    <a:extLst>
                      <a:ext uri="{FF2B5EF4-FFF2-40B4-BE49-F238E27FC236}">
                        <a16:creationId xmlns:a16="http://schemas.microsoft.com/office/drawing/2014/main" id="{5BAD7570-9503-594C-9E8E-E7CD638CEAA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522" name="Rectangle 521">
                <a:extLst>
                  <a:ext uri="{FF2B5EF4-FFF2-40B4-BE49-F238E27FC236}">
                    <a16:creationId xmlns:a16="http://schemas.microsoft.com/office/drawing/2014/main" id="{CE06A162-2E9D-A449-804B-447D26E0CFA1}"/>
                  </a:ext>
                </a:extLst>
              </p:cNvPr>
              <p:cNvSpPr/>
              <p:nvPr/>
            </p:nvSpPr>
            <p:spPr>
              <a:xfrm>
                <a:off x="5473968" y="5130947"/>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23" name="TextBox 422">
              <a:extLst>
                <a:ext uri="{FF2B5EF4-FFF2-40B4-BE49-F238E27FC236}">
                  <a16:creationId xmlns:a16="http://schemas.microsoft.com/office/drawing/2014/main" id="{BB75394A-B6DD-4640-82CA-86D8BB4DB8A5}"/>
                </a:ext>
              </a:extLst>
            </p:cNvPr>
            <p:cNvSpPr txBox="1"/>
            <p:nvPr/>
          </p:nvSpPr>
          <p:spPr>
            <a:xfrm>
              <a:off x="2692321" y="3245107"/>
              <a:ext cx="113043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Segmentation</a:t>
              </a:r>
            </a:p>
          </p:txBody>
        </p:sp>
        <p:sp>
          <p:nvSpPr>
            <p:cNvPr id="424" name="TextBox 423">
              <a:extLst>
                <a:ext uri="{FF2B5EF4-FFF2-40B4-BE49-F238E27FC236}">
                  <a16:creationId xmlns:a16="http://schemas.microsoft.com/office/drawing/2014/main" id="{3FD43CBF-C507-1F4D-8452-2CC8D0F90E34}"/>
                </a:ext>
              </a:extLst>
            </p:cNvPr>
            <p:cNvSpPr txBox="1"/>
            <p:nvPr/>
          </p:nvSpPr>
          <p:spPr>
            <a:xfrm>
              <a:off x="3975099" y="3152774"/>
              <a:ext cx="1329210"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Spot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and tracking</a:t>
              </a:r>
            </a:p>
          </p:txBody>
        </p:sp>
        <p:grpSp>
          <p:nvGrpSpPr>
            <p:cNvPr id="425" name="Group 424">
              <a:extLst>
                <a:ext uri="{FF2B5EF4-FFF2-40B4-BE49-F238E27FC236}">
                  <a16:creationId xmlns:a16="http://schemas.microsoft.com/office/drawing/2014/main" id="{E797A378-D365-2F45-A9C2-5DD57949EA3F}"/>
                </a:ext>
              </a:extLst>
            </p:cNvPr>
            <p:cNvGrpSpPr/>
            <p:nvPr/>
          </p:nvGrpSpPr>
          <p:grpSpPr>
            <a:xfrm>
              <a:off x="4101647" y="2110666"/>
              <a:ext cx="1087817" cy="868204"/>
              <a:chOff x="5574843" y="2393861"/>
              <a:chExt cx="1087817" cy="868204"/>
            </a:xfrm>
          </p:grpSpPr>
          <p:grpSp>
            <p:nvGrpSpPr>
              <p:cNvPr id="510" name="Group 509">
                <a:extLst>
                  <a:ext uri="{FF2B5EF4-FFF2-40B4-BE49-F238E27FC236}">
                    <a16:creationId xmlns:a16="http://schemas.microsoft.com/office/drawing/2014/main" id="{B0F18476-88CA-494A-A952-3E43C5108500}"/>
                  </a:ext>
                </a:extLst>
              </p:cNvPr>
              <p:cNvGrpSpPr>
                <a:grpSpLocks noChangeAspect="1"/>
              </p:cNvGrpSpPr>
              <p:nvPr/>
            </p:nvGrpSpPr>
            <p:grpSpPr>
              <a:xfrm>
                <a:off x="5802951" y="2527243"/>
                <a:ext cx="620424" cy="606096"/>
                <a:chOff x="1278675" y="2029522"/>
                <a:chExt cx="1609491" cy="1572321"/>
              </a:xfrm>
            </p:grpSpPr>
            <p:sp>
              <p:nvSpPr>
                <p:cNvPr id="515" name="Oval 514">
                  <a:extLst>
                    <a:ext uri="{FF2B5EF4-FFF2-40B4-BE49-F238E27FC236}">
                      <a16:creationId xmlns:a16="http://schemas.microsoft.com/office/drawing/2014/main" id="{7DDA1B78-45F5-1442-8AA9-3DFCC5AEAB7B}"/>
                    </a:ext>
                  </a:extLst>
                </p:cNvPr>
                <p:cNvSpPr/>
                <p:nvPr/>
              </p:nvSpPr>
              <p:spPr>
                <a:xfrm>
                  <a:off x="1278675" y="2029522"/>
                  <a:ext cx="1609491" cy="1572321"/>
                </a:xfrm>
                <a:prstGeom prst="ellipse">
                  <a:avLst/>
                </a:prstGeom>
                <a:noFill/>
                <a:ln w="28575" cap="flat" cmpd="sng" algn="ctr">
                  <a:solidFill>
                    <a:srgbClr val="4730FC">
                      <a:alpha val="2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16" name="Graphic 515" descr="Mitochondria with solid fill">
                  <a:extLst>
                    <a:ext uri="{FF2B5EF4-FFF2-40B4-BE49-F238E27FC236}">
                      <a16:creationId xmlns:a16="http://schemas.microsoft.com/office/drawing/2014/main" id="{5A251E40-76EE-1A47-9C2F-0C89E89136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25333">
                  <a:off x="1896233" y="2729956"/>
                  <a:ext cx="833526" cy="833526"/>
                </a:xfrm>
                <a:prstGeom prst="rect">
                  <a:avLst/>
                </a:prstGeom>
              </p:spPr>
            </p:pic>
            <p:grpSp>
              <p:nvGrpSpPr>
                <p:cNvPr id="517" name="Group 516">
                  <a:extLst>
                    <a:ext uri="{FF2B5EF4-FFF2-40B4-BE49-F238E27FC236}">
                      <a16:creationId xmlns:a16="http://schemas.microsoft.com/office/drawing/2014/main" id="{DCC11D3D-AD26-AA4E-ACAB-86AFFACBBF43}"/>
                    </a:ext>
                  </a:extLst>
                </p:cNvPr>
                <p:cNvGrpSpPr/>
                <p:nvPr/>
              </p:nvGrpSpPr>
              <p:grpSpPr>
                <a:xfrm>
                  <a:off x="1447051" y="2230255"/>
                  <a:ext cx="813673" cy="737170"/>
                  <a:chOff x="1447051" y="2230255"/>
                  <a:chExt cx="813673" cy="737170"/>
                </a:xfrm>
              </p:grpSpPr>
              <p:sp>
                <p:nvSpPr>
                  <p:cNvPr id="518" name="Rounded Rectangle 517">
                    <a:extLst>
                      <a:ext uri="{FF2B5EF4-FFF2-40B4-BE49-F238E27FC236}">
                        <a16:creationId xmlns:a16="http://schemas.microsoft.com/office/drawing/2014/main" id="{D264C9FA-86BF-B644-AA8A-3514A31E21D8}"/>
                      </a:ext>
                    </a:extLst>
                  </p:cNvPr>
                  <p:cNvSpPr/>
                  <p:nvPr/>
                </p:nvSpPr>
                <p:spPr>
                  <a:xfrm rot="18947416">
                    <a:off x="1447051" y="2230255"/>
                    <a:ext cx="813673" cy="737170"/>
                  </a:xfrm>
                  <a:prstGeom prst="roundRect">
                    <a:avLst>
                      <a:gd name="adj" fmla="val 38068"/>
                    </a:avLst>
                  </a:prstGeom>
                  <a:solidFill>
                    <a:srgbClr val="7E6EFC">
                      <a:alpha val="11872"/>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19" name="Oval 518">
                    <a:extLst>
                      <a:ext uri="{FF2B5EF4-FFF2-40B4-BE49-F238E27FC236}">
                        <a16:creationId xmlns:a16="http://schemas.microsoft.com/office/drawing/2014/main" id="{5F8C69A1-487B-D048-BD79-24BBF3BEF244}"/>
                      </a:ext>
                    </a:extLst>
                  </p:cNvPr>
                  <p:cNvSpPr/>
                  <p:nvPr/>
                </p:nvSpPr>
                <p:spPr>
                  <a:xfrm>
                    <a:off x="1664438" y="2401167"/>
                    <a:ext cx="378899" cy="395346"/>
                  </a:xfrm>
                  <a:prstGeom prst="ellipse">
                    <a:avLst/>
                  </a:prstGeom>
                  <a:solidFill>
                    <a:srgbClr val="4730FC">
                      <a:alpha val="17617"/>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511" name="Rectangle 510">
                <a:extLst>
                  <a:ext uri="{FF2B5EF4-FFF2-40B4-BE49-F238E27FC236}">
                    <a16:creationId xmlns:a16="http://schemas.microsoft.com/office/drawing/2014/main" id="{3DF8F326-DC5D-C24B-925D-AA07858C5F8F}"/>
                  </a:ext>
                </a:extLst>
              </p:cNvPr>
              <p:cNvSpPr/>
              <p:nvPr/>
            </p:nvSpPr>
            <p:spPr>
              <a:xfrm>
                <a:off x="5574843" y="2393861"/>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12" name="Graphic 511" descr="Target outline">
                <a:extLst>
                  <a:ext uri="{FF2B5EF4-FFF2-40B4-BE49-F238E27FC236}">
                    <a16:creationId xmlns:a16="http://schemas.microsoft.com/office/drawing/2014/main" id="{D45305D3-6B62-5046-8E57-9C9F478121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65846" y="2558004"/>
                <a:ext cx="245226" cy="245226"/>
              </a:xfrm>
              <a:prstGeom prst="rect">
                <a:avLst/>
              </a:prstGeom>
            </p:spPr>
          </p:pic>
          <p:pic>
            <p:nvPicPr>
              <p:cNvPr id="513" name="Graphic 512" descr="Target outline">
                <a:extLst>
                  <a:ext uri="{FF2B5EF4-FFF2-40B4-BE49-F238E27FC236}">
                    <a16:creationId xmlns:a16="http://schemas.microsoft.com/office/drawing/2014/main" id="{0A4AC752-F370-2E4A-9F68-8B261E3625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15318" y="2836178"/>
                <a:ext cx="245226" cy="245226"/>
              </a:xfrm>
              <a:prstGeom prst="rect">
                <a:avLst/>
              </a:prstGeom>
            </p:spPr>
          </p:pic>
          <p:pic>
            <p:nvPicPr>
              <p:cNvPr id="514" name="Graphic 513" descr="Target outline">
                <a:extLst>
                  <a:ext uri="{FF2B5EF4-FFF2-40B4-BE49-F238E27FC236}">
                    <a16:creationId xmlns:a16="http://schemas.microsoft.com/office/drawing/2014/main" id="{E940D820-AC86-694E-BF11-E9D2325DBA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2045" y="2665442"/>
                <a:ext cx="245226" cy="245226"/>
              </a:xfrm>
              <a:prstGeom prst="rect">
                <a:avLst/>
              </a:prstGeom>
            </p:spPr>
          </p:pic>
        </p:grpSp>
        <p:grpSp>
          <p:nvGrpSpPr>
            <p:cNvPr id="426" name="Group 425">
              <a:extLst>
                <a:ext uri="{FF2B5EF4-FFF2-40B4-BE49-F238E27FC236}">
                  <a16:creationId xmlns:a16="http://schemas.microsoft.com/office/drawing/2014/main" id="{A6E1B6EA-3F72-8C4F-A0A1-CEE307DC6AB4}"/>
                </a:ext>
              </a:extLst>
            </p:cNvPr>
            <p:cNvGrpSpPr/>
            <p:nvPr/>
          </p:nvGrpSpPr>
          <p:grpSpPr>
            <a:xfrm>
              <a:off x="894480" y="1878486"/>
              <a:ext cx="914400" cy="914400"/>
              <a:chOff x="1459081" y="2161681"/>
              <a:chExt cx="914400" cy="914400"/>
            </a:xfrm>
          </p:grpSpPr>
          <p:pic>
            <p:nvPicPr>
              <p:cNvPr id="508" name="Graphic 507" descr="Monitor with solid fill">
                <a:extLst>
                  <a:ext uri="{FF2B5EF4-FFF2-40B4-BE49-F238E27FC236}">
                    <a16:creationId xmlns:a16="http://schemas.microsoft.com/office/drawing/2014/main" id="{7936621B-8E70-0D41-876E-CE0A4A773C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59081" y="2161681"/>
                <a:ext cx="914400" cy="914400"/>
              </a:xfrm>
              <a:prstGeom prst="rect">
                <a:avLst/>
              </a:prstGeom>
            </p:spPr>
          </p:pic>
          <p:pic>
            <p:nvPicPr>
              <p:cNvPr id="509" name="Graphic 508" descr="DNA with solid fill">
                <a:extLst>
                  <a:ext uri="{FF2B5EF4-FFF2-40B4-BE49-F238E27FC236}">
                    <a16:creationId xmlns:a16="http://schemas.microsoft.com/office/drawing/2014/main" id="{796B0608-95DB-734F-9851-66A61EE0389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400000">
                <a:off x="1715275" y="2360287"/>
                <a:ext cx="402012" cy="402012"/>
              </a:xfrm>
              <a:prstGeom prst="rect">
                <a:avLst/>
              </a:prstGeom>
            </p:spPr>
          </p:pic>
        </p:grpSp>
        <p:sp>
          <p:nvSpPr>
            <p:cNvPr id="427" name="TextBox 426">
              <a:extLst>
                <a:ext uri="{FF2B5EF4-FFF2-40B4-BE49-F238E27FC236}">
                  <a16:creationId xmlns:a16="http://schemas.microsoft.com/office/drawing/2014/main" id="{017F41C2-F2C5-E642-94CC-F0809702A84B}"/>
                </a:ext>
              </a:extLst>
            </p:cNvPr>
            <p:cNvSpPr txBox="1"/>
            <p:nvPr/>
          </p:nvSpPr>
          <p:spPr>
            <a:xfrm>
              <a:off x="369535" y="2611352"/>
              <a:ext cx="1226618"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 construct</a:t>
              </a:r>
            </a:p>
          </p:txBody>
        </p:sp>
        <p:grpSp>
          <p:nvGrpSpPr>
            <p:cNvPr id="428" name="Group 427">
              <a:extLst>
                <a:ext uri="{FF2B5EF4-FFF2-40B4-BE49-F238E27FC236}">
                  <a16:creationId xmlns:a16="http://schemas.microsoft.com/office/drawing/2014/main" id="{2DEFCABF-3A34-7A44-B8F0-234BA2823223}"/>
                </a:ext>
              </a:extLst>
            </p:cNvPr>
            <p:cNvGrpSpPr/>
            <p:nvPr/>
          </p:nvGrpSpPr>
          <p:grpSpPr>
            <a:xfrm>
              <a:off x="970670" y="3230048"/>
              <a:ext cx="467855" cy="444033"/>
              <a:chOff x="1129599" y="3378021"/>
              <a:chExt cx="467855" cy="444033"/>
            </a:xfrm>
            <a:effectLst>
              <a:outerShdw blurRad="50800" dist="38100" algn="l" rotWithShape="0">
                <a:prstClr val="black">
                  <a:alpha val="40000"/>
                </a:prstClr>
              </a:outerShdw>
            </a:effectLst>
          </p:grpSpPr>
          <p:sp>
            <p:nvSpPr>
              <p:cNvPr id="501" name="Rectangle 500">
                <a:extLst>
                  <a:ext uri="{FF2B5EF4-FFF2-40B4-BE49-F238E27FC236}">
                    <a16:creationId xmlns:a16="http://schemas.microsoft.com/office/drawing/2014/main" id="{079CAF2D-500B-C048-98DA-BF61291D439B}"/>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2" name="Group 501">
                <a:extLst>
                  <a:ext uri="{FF2B5EF4-FFF2-40B4-BE49-F238E27FC236}">
                    <a16:creationId xmlns:a16="http://schemas.microsoft.com/office/drawing/2014/main" id="{D59DE520-DD86-9D45-83D2-E02C170F619C}"/>
                  </a:ext>
                </a:extLst>
              </p:cNvPr>
              <p:cNvGrpSpPr>
                <a:grpSpLocks noChangeAspect="1"/>
              </p:cNvGrpSpPr>
              <p:nvPr/>
            </p:nvGrpSpPr>
            <p:grpSpPr>
              <a:xfrm>
                <a:off x="1167053" y="3418263"/>
                <a:ext cx="392748" cy="383678"/>
                <a:chOff x="1278675" y="2029522"/>
                <a:chExt cx="1609491" cy="1572321"/>
              </a:xfrm>
            </p:grpSpPr>
            <p:sp>
              <p:nvSpPr>
                <p:cNvPr id="503" name="Oval 502">
                  <a:extLst>
                    <a:ext uri="{FF2B5EF4-FFF2-40B4-BE49-F238E27FC236}">
                      <a16:creationId xmlns:a16="http://schemas.microsoft.com/office/drawing/2014/main" id="{BD5B22E9-47E4-8645-8933-B2AEDA4E9BE9}"/>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04" name="Graphic 503" descr="Mitochondria with solid fill">
                  <a:extLst>
                    <a:ext uri="{FF2B5EF4-FFF2-40B4-BE49-F238E27FC236}">
                      <a16:creationId xmlns:a16="http://schemas.microsoft.com/office/drawing/2014/main" id="{6F41CA8E-767D-594E-8267-D695D46CD2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505" name="Group 504">
                  <a:extLst>
                    <a:ext uri="{FF2B5EF4-FFF2-40B4-BE49-F238E27FC236}">
                      <a16:creationId xmlns:a16="http://schemas.microsoft.com/office/drawing/2014/main" id="{D030E231-C305-CA4B-9654-B6DB5FDF3625}"/>
                    </a:ext>
                  </a:extLst>
                </p:cNvPr>
                <p:cNvGrpSpPr/>
                <p:nvPr/>
              </p:nvGrpSpPr>
              <p:grpSpPr>
                <a:xfrm>
                  <a:off x="1447051" y="2230255"/>
                  <a:ext cx="813673" cy="737170"/>
                  <a:chOff x="1447051" y="2230255"/>
                  <a:chExt cx="813673" cy="737170"/>
                </a:xfrm>
              </p:grpSpPr>
              <p:sp>
                <p:nvSpPr>
                  <p:cNvPr id="506" name="Rounded Rectangle 505">
                    <a:extLst>
                      <a:ext uri="{FF2B5EF4-FFF2-40B4-BE49-F238E27FC236}">
                        <a16:creationId xmlns:a16="http://schemas.microsoft.com/office/drawing/2014/main" id="{59D9CF7E-ADEB-5C48-8DC5-C94E69AA7FEC}"/>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07" name="Oval 506">
                    <a:extLst>
                      <a:ext uri="{FF2B5EF4-FFF2-40B4-BE49-F238E27FC236}">
                        <a16:creationId xmlns:a16="http://schemas.microsoft.com/office/drawing/2014/main" id="{07B1FAE8-EA2F-0B48-9F26-FC6917733D46}"/>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pic>
          <p:nvPicPr>
            <p:cNvPr id="429" name="Graphic 428" descr="Microscope with solid fill">
              <a:extLst>
                <a:ext uri="{FF2B5EF4-FFF2-40B4-BE49-F238E27FC236}">
                  <a16:creationId xmlns:a16="http://schemas.microsoft.com/office/drawing/2014/main" id="{9F132680-A709-FB4B-B8B4-87730D2866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7882" y="3025978"/>
              <a:ext cx="708409" cy="708409"/>
            </a:xfrm>
            <a:prstGeom prst="rect">
              <a:avLst/>
            </a:prstGeom>
          </p:spPr>
        </p:pic>
        <p:sp>
          <p:nvSpPr>
            <p:cNvPr id="430" name="TextBox 429">
              <a:extLst>
                <a:ext uri="{FF2B5EF4-FFF2-40B4-BE49-F238E27FC236}">
                  <a16:creationId xmlns:a16="http://schemas.microsoft.com/office/drawing/2014/main" id="{92BFF424-CF7B-0848-89D7-5D1CEBCD711F}"/>
                </a:ext>
              </a:extLst>
            </p:cNvPr>
            <p:cNvSpPr txBox="1"/>
            <p:nvPr/>
          </p:nvSpPr>
          <p:spPr>
            <a:xfrm>
              <a:off x="282685" y="3695962"/>
              <a:ext cx="150554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Microscope images</a:t>
              </a:r>
            </a:p>
          </p:txBody>
        </p:sp>
        <p:sp>
          <p:nvSpPr>
            <p:cNvPr id="431" name="Rounded Rectangle 430">
              <a:extLst>
                <a:ext uri="{FF2B5EF4-FFF2-40B4-BE49-F238E27FC236}">
                  <a16:creationId xmlns:a16="http://schemas.microsoft.com/office/drawing/2014/main" id="{452BDAB3-BB6D-C542-B8E8-608A2CF9225B}"/>
                </a:ext>
              </a:extLst>
            </p:cNvPr>
            <p:cNvSpPr/>
            <p:nvPr/>
          </p:nvSpPr>
          <p:spPr>
            <a:xfrm>
              <a:off x="172957" y="1527048"/>
              <a:ext cx="1726755" cy="2529938"/>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TextBox 432">
              <a:extLst>
                <a:ext uri="{FF2B5EF4-FFF2-40B4-BE49-F238E27FC236}">
                  <a16:creationId xmlns:a16="http://schemas.microsoft.com/office/drawing/2014/main" id="{35C4B3CE-0F2F-DB4B-AA38-BF98B6EA773D}"/>
                </a:ext>
              </a:extLst>
            </p:cNvPr>
            <p:cNvSpPr txBox="1"/>
            <p:nvPr/>
          </p:nvSpPr>
          <p:spPr>
            <a:xfrm>
              <a:off x="2780103" y="1624771"/>
              <a:ext cx="365391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Image Processing</a:t>
              </a:r>
            </a:p>
          </p:txBody>
        </p:sp>
        <p:pic>
          <p:nvPicPr>
            <p:cNvPr id="434" name="Graphic 433" descr="Circle with left arrow with solid fill">
              <a:extLst>
                <a:ext uri="{FF2B5EF4-FFF2-40B4-BE49-F238E27FC236}">
                  <a16:creationId xmlns:a16="http://schemas.microsoft.com/office/drawing/2014/main" id="{EF85ECC9-FAA0-C341-8750-0D1C4D40EF3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1876964" y="2477273"/>
              <a:ext cx="714264" cy="714264"/>
            </a:xfrm>
            <a:prstGeom prst="rect">
              <a:avLst/>
            </a:prstGeom>
          </p:spPr>
        </p:pic>
        <p:sp>
          <p:nvSpPr>
            <p:cNvPr id="435" name="Rounded Rectangle 434">
              <a:extLst>
                <a:ext uri="{FF2B5EF4-FFF2-40B4-BE49-F238E27FC236}">
                  <a16:creationId xmlns:a16="http://schemas.microsoft.com/office/drawing/2014/main" id="{20327001-D76A-5D43-88FC-A946B8AA6A18}"/>
                </a:ext>
              </a:extLst>
            </p:cNvPr>
            <p:cNvSpPr/>
            <p:nvPr/>
          </p:nvSpPr>
          <p:spPr>
            <a:xfrm>
              <a:off x="7455227" y="1527047"/>
              <a:ext cx="1412165"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36" name="Group 435">
              <a:extLst>
                <a:ext uri="{FF2B5EF4-FFF2-40B4-BE49-F238E27FC236}">
                  <a16:creationId xmlns:a16="http://schemas.microsoft.com/office/drawing/2014/main" id="{6A7485DF-F667-6F48-83C3-9904C0A37C1D}"/>
                </a:ext>
              </a:extLst>
            </p:cNvPr>
            <p:cNvGrpSpPr/>
            <p:nvPr/>
          </p:nvGrpSpPr>
          <p:grpSpPr>
            <a:xfrm>
              <a:off x="5415209" y="2105604"/>
              <a:ext cx="1087817" cy="868204"/>
              <a:chOff x="5574843" y="2393861"/>
              <a:chExt cx="1087817" cy="868204"/>
            </a:xfrm>
          </p:grpSpPr>
          <p:grpSp>
            <p:nvGrpSpPr>
              <p:cNvPr id="494" name="Group 493">
                <a:extLst>
                  <a:ext uri="{FF2B5EF4-FFF2-40B4-BE49-F238E27FC236}">
                    <a16:creationId xmlns:a16="http://schemas.microsoft.com/office/drawing/2014/main" id="{F9C443CE-6142-3C43-ACF5-0616E272CAAE}"/>
                  </a:ext>
                </a:extLst>
              </p:cNvPr>
              <p:cNvGrpSpPr>
                <a:grpSpLocks noChangeAspect="1"/>
              </p:cNvGrpSpPr>
              <p:nvPr/>
            </p:nvGrpSpPr>
            <p:grpSpPr>
              <a:xfrm>
                <a:off x="5802951" y="2527243"/>
                <a:ext cx="620424" cy="606096"/>
                <a:chOff x="1278675" y="2029522"/>
                <a:chExt cx="1609491" cy="1572321"/>
              </a:xfrm>
            </p:grpSpPr>
            <p:sp>
              <p:nvSpPr>
                <p:cNvPr id="496" name="Oval 495">
                  <a:extLst>
                    <a:ext uri="{FF2B5EF4-FFF2-40B4-BE49-F238E27FC236}">
                      <a16:creationId xmlns:a16="http://schemas.microsoft.com/office/drawing/2014/main" id="{16A4CFBC-D9B1-2143-AB9A-2FAEB7ED98DF}"/>
                    </a:ext>
                  </a:extLst>
                </p:cNvPr>
                <p:cNvSpPr/>
                <p:nvPr/>
              </p:nvSpPr>
              <p:spPr>
                <a:xfrm>
                  <a:off x="1278675" y="2029522"/>
                  <a:ext cx="1609491" cy="1572321"/>
                </a:xfrm>
                <a:prstGeom prst="ellipse">
                  <a:avLst/>
                </a:prstGeom>
                <a:noFill/>
                <a:ln w="28575" cap="flat" cmpd="sng" algn="ctr">
                  <a:solidFill>
                    <a:srgbClr val="4730FC">
                      <a:alpha val="2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97" name="Graphic 496" descr="Mitochondria with solid fill">
                  <a:extLst>
                    <a:ext uri="{FF2B5EF4-FFF2-40B4-BE49-F238E27FC236}">
                      <a16:creationId xmlns:a16="http://schemas.microsoft.com/office/drawing/2014/main" id="{E2C6ACF7-2AC1-0543-B4D7-06A868256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25333">
                  <a:off x="1896233" y="2729956"/>
                  <a:ext cx="833526" cy="833526"/>
                </a:xfrm>
                <a:prstGeom prst="rect">
                  <a:avLst/>
                </a:prstGeom>
              </p:spPr>
            </p:pic>
            <p:grpSp>
              <p:nvGrpSpPr>
                <p:cNvPr id="498" name="Group 497">
                  <a:extLst>
                    <a:ext uri="{FF2B5EF4-FFF2-40B4-BE49-F238E27FC236}">
                      <a16:creationId xmlns:a16="http://schemas.microsoft.com/office/drawing/2014/main" id="{1067F0F8-ED7C-F44E-BC13-65E6EAF0C4A3}"/>
                    </a:ext>
                  </a:extLst>
                </p:cNvPr>
                <p:cNvGrpSpPr/>
                <p:nvPr/>
              </p:nvGrpSpPr>
              <p:grpSpPr>
                <a:xfrm>
                  <a:off x="1447051" y="2230255"/>
                  <a:ext cx="813673" cy="737170"/>
                  <a:chOff x="1447051" y="2230255"/>
                  <a:chExt cx="813673" cy="737170"/>
                </a:xfrm>
              </p:grpSpPr>
              <p:sp>
                <p:nvSpPr>
                  <p:cNvPr id="499" name="Rounded Rectangle 498">
                    <a:extLst>
                      <a:ext uri="{FF2B5EF4-FFF2-40B4-BE49-F238E27FC236}">
                        <a16:creationId xmlns:a16="http://schemas.microsoft.com/office/drawing/2014/main" id="{78C3AA17-5151-8F41-8411-785905D453E3}"/>
                      </a:ext>
                    </a:extLst>
                  </p:cNvPr>
                  <p:cNvSpPr/>
                  <p:nvPr/>
                </p:nvSpPr>
                <p:spPr>
                  <a:xfrm rot="18947416">
                    <a:off x="1447051" y="2230255"/>
                    <a:ext cx="813673" cy="737170"/>
                  </a:xfrm>
                  <a:prstGeom prst="roundRect">
                    <a:avLst>
                      <a:gd name="adj" fmla="val 38068"/>
                    </a:avLst>
                  </a:prstGeom>
                  <a:solidFill>
                    <a:srgbClr val="7E6EFC">
                      <a:alpha val="11872"/>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F0D20C8A-3D76-5149-ACF6-D0520417F235}"/>
                      </a:ext>
                    </a:extLst>
                  </p:cNvPr>
                  <p:cNvSpPr/>
                  <p:nvPr/>
                </p:nvSpPr>
                <p:spPr>
                  <a:xfrm>
                    <a:off x="1664438" y="2401167"/>
                    <a:ext cx="378899" cy="395346"/>
                  </a:xfrm>
                  <a:prstGeom prst="ellipse">
                    <a:avLst/>
                  </a:prstGeom>
                  <a:solidFill>
                    <a:srgbClr val="4730FC">
                      <a:alpha val="17617"/>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495" name="Rectangle 494">
                <a:extLst>
                  <a:ext uri="{FF2B5EF4-FFF2-40B4-BE49-F238E27FC236}">
                    <a16:creationId xmlns:a16="http://schemas.microsoft.com/office/drawing/2014/main" id="{55739404-D941-3444-BCEA-339B5432959A}"/>
                  </a:ext>
                </a:extLst>
              </p:cNvPr>
              <p:cNvSpPr/>
              <p:nvPr/>
            </p:nvSpPr>
            <p:spPr>
              <a:xfrm>
                <a:off x="5574843" y="2393861"/>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437" name="Graphic 436" descr="Database with solid fill">
              <a:extLst>
                <a:ext uri="{FF2B5EF4-FFF2-40B4-BE49-F238E27FC236}">
                  <a16:creationId xmlns:a16="http://schemas.microsoft.com/office/drawing/2014/main" id="{2A7DEF74-307D-AD41-A1C8-1ACAD38A8A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06761" y="2298892"/>
              <a:ext cx="509856" cy="509856"/>
            </a:xfrm>
            <a:prstGeom prst="rect">
              <a:avLst/>
            </a:prstGeom>
          </p:spPr>
        </p:pic>
        <p:sp>
          <p:nvSpPr>
            <p:cNvPr id="438" name="TextBox 437">
              <a:extLst>
                <a:ext uri="{FF2B5EF4-FFF2-40B4-BE49-F238E27FC236}">
                  <a16:creationId xmlns:a16="http://schemas.microsoft.com/office/drawing/2014/main" id="{09B1F6DF-E4C1-9040-ADC9-E84F7BA996E7}"/>
                </a:ext>
              </a:extLst>
            </p:cNvPr>
            <p:cNvSpPr txBox="1"/>
            <p:nvPr/>
          </p:nvSpPr>
          <p:spPr>
            <a:xfrm>
              <a:off x="5288134" y="3152774"/>
              <a:ext cx="131300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Arial" panose="020B0604020202020204" pitchFamily="34" charset="0"/>
                  <a:cs typeface="Arial" panose="020B0604020202020204" pitchFamily="34" charset="0"/>
                </a:rPr>
                <a:t>D</a:t>
              </a:r>
              <a:r>
                <a:rPr kumimoji="0" lang="en-US" sz="12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ata</a:t>
              </a: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management</a:t>
              </a:r>
            </a:p>
          </p:txBody>
        </p:sp>
        <p:sp>
          <p:nvSpPr>
            <p:cNvPr id="439" name="TextBox 438">
              <a:extLst>
                <a:ext uri="{FF2B5EF4-FFF2-40B4-BE49-F238E27FC236}">
                  <a16:creationId xmlns:a16="http://schemas.microsoft.com/office/drawing/2014/main" id="{62CBE7AB-04CA-734B-BD4E-D51804EBD22E}"/>
                </a:ext>
              </a:extLst>
            </p:cNvPr>
            <p:cNvSpPr txBox="1"/>
            <p:nvPr/>
          </p:nvSpPr>
          <p:spPr>
            <a:xfrm>
              <a:off x="7423528" y="3264459"/>
              <a:ext cx="138102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Simulated data</a:t>
              </a:r>
            </a:p>
          </p:txBody>
        </p:sp>
        <p:pic>
          <p:nvPicPr>
            <p:cNvPr id="442" name="Graphic 441" descr="Bar chart with solid fill">
              <a:extLst>
                <a:ext uri="{FF2B5EF4-FFF2-40B4-BE49-F238E27FC236}">
                  <a16:creationId xmlns:a16="http://schemas.microsoft.com/office/drawing/2014/main" id="{0848CA61-F5EA-0847-B494-C1D5EC0E19E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880512" y="2568528"/>
              <a:ext cx="418621" cy="418621"/>
            </a:xfrm>
            <a:prstGeom prst="rect">
              <a:avLst/>
            </a:prstGeom>
          </p:spPr>
        </p:pic>
        <p:sp>
          <p:nvSpPr>
            <p:cNvPr id="443" name="TextBox 442">
              <a:extLst>
                <a:ext uri="{FF2B5EF4-FFF2-40B4-BE49-F238E27FC236}">
                  <a16:creationId xmlns:a16="http://schemas.microsoft.com/office/drawing/2014/main" id="{40F9E807-ECF0-3A42-9DD9-74D8C87126B2}"/>
                </a:ext>
              </a:extLst>
            </p:cNvPr>
            <p:cNvSpPr txBox="1"/>
            <p:nvPr/>
          </p:nvSpPr>
          <p:spPr>
            <a:xfrm>
              <a:off x="7505547" y="1624771"/>
              <a:ext cx="129901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Modeling</a:t>
              </a:r>
            </a:p>
          </p:txBody>
        </p:sp>
        <p:pic>
          <p:nvPicPr>
            <p:cNvPr id="445" name="Graphic 444" descr="Normal Distribution with solid fill">
              <a:extLst>
                <a:ext uri="{FF2B5EF4-FFF2-40B4-BE49-F238E27FC236}">
                  <a16:creationId xmlns:a16="http://schemas.microsoft.com/office/drawing/2014/main" id="{F2ADB2E5-FA8E-0F40-A80A-E1711C516B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177608" y="2250530"/>
              <a:ext cx="487773" cy="487773"/>
            </a:xfrm>
            <a:prstGeom prst="rect">
              <a:avLst/>
            </a:prstGeom>
          </p:spPr>
        </p:pic>
        <p:sp>
          <p:nvSpPr>
            <p:cNvPr id="446" name="Rectangle 445">
              <a:extLst>
                <a:ext uri="{FF2B5EF4-FFF2-40B4-BE49-F238E27FC236}">
                  <a16:creationId xmlns:a16="http://schemas.microsoft.com/office/drawing/2014/main" id="{2EC02AD5-791B-284E-9541-0818D5337E8E}"/>
                </a:ext>
              </a:extLst>
            </p:cNvPr>
            <p:cNvSpPr/>
            <p:nvPr/>
          </p:nvSpPr>
          <p:spPr>
            <a:xfrm>
              <a:off x="7654127" y="2107791"/>
              <a:ext cx="1087817" cy="868204"/>
            </a:xfrm>
            <a:prstGeom prst="rect">
              <a:avLst/>
            </a:prstGeom>
            <a:noFill/>
            <a:ln w="12700" cap="flat" cmpd="sng" algn="ctr">
              <a:solidFill>
                <a:srgbClr val="008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47" name="Graphic 446" descr="Circle with left arrow with solid fill">
              <a:extLst>
                <a:ext uri="{FF2B5EF4-FFF2-40B4-BE49-F238E27FC236}">
                  <a16:creationId xmlns:a16="http://schemas.microsoft.com/office/drawing/2014/main" id="{F5DBE8DB-B43B-AE41-8596-8BCB825BDAD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8925169" y="2477274"/>
              <a:ext cx="714264" cy="714264"/>
            </a:xfrm>
            <a:prstGeom prst="rect">
              <a:avLst/>
            </a:prstGeom>
          </p:spPr>
        </p:pic>
        <p:sp>
          <p:nvSpPr>
            <p:cNvPr id="448" name="Rounded Rectangle 447">
              <a:extLst>
                <a:ext uri="{FF2B5EF4-FFF2-40B4-BE49-F238E27FC236}">
                  <a16:creationId xmlns:a16="http://schemas.microsoft.com/office/drawing/2014/main" id="{6A139326-DC8B-8A4F-99C5-312D79DE297B}"/>
                </a:ext>
              </a:extLst>
            </p:cNvPr>
            <p:cNvSpPr/>
            <p:nvPr/>
          </p:nvSpPr>
          <p:spPr>
            <a:xfrm>
              <a:off x="9625037" y="1534052"/>
              <a:ext cx="2197306"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TextBox 448">
              <a:extLst>
                <a:ext uri="{FF2B5EF4-FFF2-40B4-BE49-F238E27FC236}">
                  <a16:creationId xmlns:a16="http://schemas.microsoft.com/office/drawing/2014/main" id="{F9E19A53-6182-3741-B7B9-2907350806AD}"/>
                </a:ext>
              </a:extLst>
            </p:cNvPr>
            <p:cNvSpPr txBox="1"/>
            <p:nvPr/>
          </p:nvSpPr>
          <p:spPr>
            <a:xfrm>
              <a:off x="9823805" y="3152774"/>
              <a:ext cx="199853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Arial" panose="020B0604020202020204" pitchFamily="34" charset="0"/>
                  <a:cs typeface="Arial" panose="020B0604020202020204" pitchFamily="34" charset="0"/>
                </a:rPr>
                <a:t>Mo</a:t>
              </a: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del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Arial" panose="020B0604020202020204" pitchFamily="34" charset="0"/>
                  <a:cs typeface="Arial" panose="020B0604020202020204" pitchFamily="34" charset="0"/>
                </a:rPr>
                <a:t>Biophysical parameters</a:t>
              </a: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p:txBody>
        </p:sp>
        <p:grpSp>
          <p:nvGrpSpPr>
            <p:cNvPr id="450" name="Group 449">
              <a:extLst>
                <a:ext uri="{FF2B5EF4-FFF2-40B4-BE49-F238E27FC236}">
                  <a16:creationId xmlns:a16="http://schemas.microsoft.com/office/drawing/2014/main" id="{7B476E4A-2D1C-294C-8389-B09B65364657}"/>
                </a:ext>
              </a:extLst>
            </p:cNvPr>
            <p:cNvGrpSpPr/>
            <p:nvPr/>
          </p:nvGrpSpPr>
          <p:grpSpPr>
            <a:xfrm>
              <a:off x="9547979" y="1833252"/>
              <a:ext cx="1264859" cy="1211538"/>
              <a:chOff x="3352468" y="4772626"/>
              <a:chExt cx="1666174" cy="1666174"/>
            </a:xfrm>
          </p:grpSpPr>
          <p:grpSp>
            <p:nvGrpSpPr>
              <p:cNvPr id="477" name="Group 476">
                <a:extLst>
                  <a:ext uri="{FF2B5EF4-FFF2-40B4-BE49-F238E27FC236}">
                    <a16:creationId xmlns:a16="http://schemas.microsoft.com/office/drawing/2014/main" id="{A0382082-B16A-6245-8970-971E99050D7D}"/>
                  </a:ext>
                </a:extLst>
              </p:cNvPr>
              <p:cNvGrpSpPr/>
              <p:nvPr/>
            </p:nvGrpSpPr>
            <p:grpSpPr>
              <a:xfrm>
                <a:off x="3352468" y="4772626"/>
                <a:ext cx="1666174" cy="1666174"/>
                <a:chOff x="9409985" y="2446869"/>
                <a:chExt cx="1666174" cy="1666174"/>
              </a:xfrm>
              <a:solidFill>
                <a:sysClr val="windowText" lastClr="000000">
                  <a:lumMod val="65000"/>
                  <a:lumOff val="35000"/>
                </a:sysClr>
              </a:solidFill>
            </p:grpSpPr>
            <p:pic>
              <p:nvPicPr>
                <p:cNvPr id="481" name="Graphic 480" descr="Circular flowchart with solid fill">
                  <a:extLst>
                    <a:ext uri="{FF2B5EF4-FFF2-40B4-BE49-F238E27FC236}">
                      <a16:creationId xmlns:a16="http://schemas.microsoft.com/office/drawing/2014/main" id="{CCE0698A-EBCB-C648-8FC0-7E4BAB4D183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409985" y="2446869"/>
                  <a:ext cx="1666174" cy="1666174"/>
                </a:xfrm>
                <a:prstGeom prst="rect">
                  <a:avLst/>
                </a:prstGeom>
              </p:spPr>
            </p:pic>
            <p:sp>
              <p:nvSpPr>
                <p:cNvPr id="482" name="TextBox 481">
                  <a:extLst>
                    <a:ext uri="{FF2B5EF4-FFF2-40B4-BE49-F238E27FC236}">
                      <a16:creationId xmlns:a16="http://schemas.microsoft.com/office/drawing/2014/main" id="{E2D94535-A813-E443-B8FF-5FBB178326F5}"/>
                    </a:ext>
                  </a:extLst>
                </p:cNvPr>
                <p:cNvSpPr txBox="1"/>
                <p:nvPr/>
              </p:nvSpPr>
              <p:spPr>
                <a:xfrm>
                  <a:off x="10041869" y="2621965"/>
                  <a:ext cx="398799" cy="33885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2</a:t>
                  </a:r>
                </a:p>
              </p:txBody>
            </p:sp>
            <p:sp>
              <p:nvSpPr>
                <p:cNvPr id="483" name="TextBox 482">
                  <a:extLst>
                    <a:ext uri="{FF2B5EF4-FFF2-40B4-BE49-F238E27FC236}">
                      <a16:creationId xmlns:a16="http://schemas.microsoft.com/office/drawing/2014/main" id="{933851A3-FD3E-1E44-99EC-B77E3054B943}"/>
                    </a:ext>
                  </a:extLst>
                </p:cNvPr>
                <p:cNvSpPr txBox="1"/>
                <p:nvPr/>
              </p:nvSpPr>
              <p:spPr>
                <a:xfrm>
                  <a:off x="9599909" y="3358588"/>
                  <a:ext cx="389032" cy="33885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1</a:t>
                  </a:r>
                </a:p>
              </p:txBody>
            </p:sp>
            <p:sp>
              <p:nvSpPr>
                <p:cNvPr id="484" name="TextBox 483">
                  <a:extLst>
                    <a:ext uri="{FF2B5EF4-FFF2-40B4-BE49-F238E27FC236}">
                      <a16:creationId xmlns:a16="http://schemas.microsoft.com/office/drawing/2014/main" id="{2F0D501B-93D2-A04E-9A01-2A237B9DB988}"/>
                    </a:ext>
                  </a:extLst>
                </p:cNvPr>
                <p:cNvSpPr txBox="1"/>
                <p:nvPr/>
              </p:nvSpPr>
              <p:spPr>
                <a:xfrm>
                  <a:off x="10471700" y="3355317"/>
                  <a:ext cx="389032" cy="338859"/>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3</a:t>
                  </a:r>
                </a:p>
              </p:txBody>
            </p:sp>
          </p:grpSp>
          <p:sp>
            <p:nvSpPr>
              <p:cNvPr id="478" name="Half Frame 477">
                <a:extLst>
                  <a:ext uri="{FF2B5EF4-FFF2-40B4-BE49-F238E27FC236}">
                    <a16:creationId xmlns:a16="http://schemas.microsoft.com/office/drawing/2014/main" id="{528A133E-8364-644E-B4BC-EF3735D34AC7}"/>
                  </a:ext>
                </a:extLst>
              </p:cNvPr>
              <p:cNvSpPr/>
              <p:nvPr/>
            </p:nvSpPr>
            <p:spPr>
              <a:xfrm rot="5806299">
                <a:off x="3840405" y="5183613"/>
                <a:ext cx="163397" cy="156472"/>
              </a:xfrm>
              <a:prstGeom prst="halfFrame">
                <a:avLst>
                  <a:gd name="adj1" fmla="val 22796"/>
                  <a:gd name="adj2" fmla="val 22796"/>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9" name="Half Frame 478">
                <a:extLst>
                  <a:ext uri="{FF2B5EF4-FFF2-40B4-BE49-F238E27FC236}">
                    <a16:creationId xmlns:a16="http://schemas.microsoft.com/office/drawing/2014/main" id="{44032314-A19A-6047-A93D-1EFC88EB155F}"/>
                  </a:ext>
                </a:extLst>
              </p:cNvPr>
              <p:cNvSpPr/>
              <p:nvPr/>
            </p:nvSpPr>
            <p:spPr>
              <a:xfrm rot="21166664">
                <a:off x="3868255" y="6010860"/>
                <a:ext cx="163397" cy="156472"/>
              </a:xfrm>
              <a:prstGeom prst="halfFrame">
                <a:avLst>
                  <a:gd name="adj1" fmla="val 22796"/>
                  <a:gd name="adj2" fmla="val 22796"/>
                </a:avLst>
              </a:prstGeom>
              <a:solidFill>
                <a:sysClr val="windowText" lastClr="000000">
                  <a:lumMod val="75000"/>
                  <a:lumOff val="2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C7F77C3C-C940-C64D-A51E-19B364A95344}"/>
                  </a:ext>
                </a:extLst>
              </p:cNvPr>
              <p:cNvSpPr/>
              <p:nvPr/>
            </p:nvSpPr>
            <p:spPr>
              <a:xfrm>
                <a:off x="4555869" y="5656286"/>
                <a:ext cx="218425" cy="45719"/>
              </a:xfrm>
              <a:prstGeom prst="rect">
                <a:avLst/>
              </a:prstGeom>
              <a:solidFill>
                <a:sysClr val="windowText" lastClr="000000">
                  <a:lumMod val="75000"/>
                  <a:lumOff val="2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a:extLst>
                <a:ext uri="{FF2B5EF4-FFF2-40B4-BE49-F238E27FC236}">
                  <a16:creationId xmlns:a16="http://schemas.microsoft.com/office/drawing/2014/main" id="{EF6AA189-E214-374F-8B2D-A495EE00A93C}"/>
                </a:ext>
              </a:extLst>
            </p:cNvPr>
            <p:cNvGrpSpPr/>
            <p:nvPr/>
          </p:nvGrpSpPr>
          <p:grpSpPr>
            <a:xfrm>
              <a:off x="11122275" y="2090611"/>
              <a:ext cx="467855" cy="444033"/>
              <a:chOff x="1129599" y="3378021"/>
              <a:chExt cx="467855" cy="444033"/>
            </a:xfrm>
            <a:effectLst>
              <a:outerShdw blurRad="50800" dist="38100" algn="l" rotWithShape="0">
                <a:prstClr val="black">
                  <a:alpha val="40000"/>
                </a:prstClr>
              </a:outerShdw>
            </a:effectLst>
          </p:grpSpPr>
          <p:sp>
            <p:nvSpPr>
              <p:cNvPr id="470" name="Rectangle 469">
                <a:extLst>
                  <a:ext uri="{FF2B5EF4-FFF2-40B4-BE49-F238E27FC236}">
                    <a16:creationId xmlns:a16="http://schemas.microsoft.com/office/drawing/2014/main" id="{435CFE56-2D92-2249-8AD8-B91EF15AF0B4}"/>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71" name="Group 470">
                <a:extLst>
                  <a:ext uri="{FF2B5EF4-FFF2-40B4-BE49-F238E27FC236}">
                    <a16:creationId xmlns:a16="http://schemas.microsoft.com/office/drawing/2014/main" id="{6B59B535-B2FA-6948-90C1-CFBDF7EC19E6}"/>
                  </a:ext>
                </a:extLst>
              </p:cNvPr>
              <p:cNvGrpSpPr>
                <a:grpSpLocks noChangeAspect="1"/>
              </p:cNvGrpSpPr>
              <p:nvPr/>
            </p:nvGrpSpPr>
            <p:grpSpPr>
              <a:xfrm>
                <a:off x="1167053" y="3418263"/>
                <a:ext cx="392748" cy="383678"/>
                <a:chOff x="1278675" y="2029522"/>
                <a:chExt cx="1609491" cy="1572321"/>
              </a:xfrm>
            </p:grpSpPr>
            <p:sp>
              <p:nvSpPr>
                <p:cNvPr id="472" name="Oval 471">
                  <a:extLst>
                    <a:ext uri="{FF2B5EF4-FFF2-40B4-BE49-F238E27FC236}">
                      <a16:creationId xmlns:a16="http://schemas.microsoft.com/office/drawing/2014/main" id="{14342736-FCFE-B448-A438-A65DF94CFE0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73" name="Graphic 472" descr="Mitochondria with solid fill">
                  <a:extLst>
                    <a:ext uri="{FF2B5EF4-FFF2-40B4-BE49-F238E27FC236}">
                      <a16:creationId xmlns:a16="http://schemas.microsoft.com/office/drawing/2014/main" id="{53E9CB08-840A-334A-9C7E-C416D52D9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474" name="Group 473">
                  <a:extLst>
                    <a:ext uri="{FF2B5EF4-FFF2-40B4-BE49-F238E27FC236}">
                      <a16:creationId xmlns:a16="http://schemas.microsoft.com/office/drawing/2014/main" id="{2B28CDEF-371E-094B-B77B-F198398B6B90}"/>
                    </a:ext>
                  </a:extLst>
                </p:cNvPr>
                <p:cNvGrpSpPr/>
                <p:nvPr/>
              </p:nvGrpSpPr>
              <p:grpSpPr>
                <a:xfrm>
                  <a:off x="1447051" y="2230255"/>
                  <a:ext cx="813673" cy="737170"/>
                  <a:chOff x="1447051" y="2230255"/>
                  <a:chExt cx="813673" cy="737170"/>
                </a:xfrm>
              </p:grpSpPr>
              <p:sp>
                <p:nvSpPr>
                  <p:cNvPr id="475" name="Rounded Rectangle 474">
                    <a:extLst>
                      <a:ext uri="{FF2B5EF4-FFF2-40B4-BE49-F238E27FC236}">
                        <a16:creationId xmlns:a16="http://schemas.microsoft.com/office/drawing/2014/main" id="{73F8A536-A56C-3448-88F5-2D80F7BA284F}"/>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76" name="Oval 475">
                    <a:extLst>
                      <a:ext uri="{FF2B5EF4-FFF2-40B4-BE49-F238E27FC236}">
                        <a16:creationId xmlns:a16="http://schemas.microsoft.com/office/drawing/2014/main" id="{00A7F880-9B08-9E4F-8FAC-B24C736AF2A9}"/>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52" name="Group 451">
              <a:extLst>
                <a:ext uri="{FF2B5EF4-FFF2-40B4-BE49-F238E27FC236}">
                  <a16:creationId xmlns:a16="http://schemas.microsoft.com/office/drawing/2014/main" id="{6FA88795-14A4-5C40-9254-4E4B730C1B3E}"/>
                </a:ext>
              </a:extLst>
            </p:cNvPr>
            <p:cNvGrpSpPr/>
            <p:nvPr/>
          </p:nvGrpSpPr>
          <p:grpSpPr>
            <a:xfrm>
              <a:off x="11027383" y="2215866"/>
              <a:ext cx="467855" cy="444033"/>
              <a:chOff x="1129599" y="3378021"/>
              <a:chExt cx="467855" cy="444033"/>
            </a:xfrm>
            <a:effectLst>
              <a:outerShdw blurRad="50800" dist="38100" algn="l" rotWithShape="0">
                <a:prstClr val="black">
                  <a:alpha val="40000"/>
                </a:prstClr>
              </a:outerShdw>
            </a:effectLst>
          </p:grpSpPr>
          <p:sp>
            <p:nvSpPr>
              <p:cNvPr id="463" name="Rectangle 462">
                <a:extLst>
                  <a:ext uri="{FF2B5EF4-FFF2-40B4-BE49-F238E27FC236}">
                    <a16:creationId xmlns:a16="http://schemas.microsoft.com/office/drawing/2014/main" id="{59EA3107-B7AA-2440-A364-B588DDE3D15C}"/>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64" name="Group 463">
                <a:extLst>
                  <a:ext uri="{FF2B5EF4-FFF2-40B4-BE49-F238E27FC236}">
                    <a16:creationId xmlns:a16="http://schemas.microsoft.com/office/drawing/2014/main" id="{3E8D4FA3-22F6-AF4A-AF03-445937F872DE}"/>
                  </a:ext>
                </a:extLst>
              </p:cNvPr>
              <p:cNvGrpSpPr>
                <a:grpSpLocks noChangeAspect="1"/>
              </p:cNvGrpSpPr>
              <p:nvPr/>
            </p:nvGrpSpPr>
            <p:grpSpPr>
              <a:xfrm>
                <a:off x="1167053" y="3418263"/>
                <a:ext cx="392748" cy="383678"/>
                <a:chOff x="1278675" y="2029522"/>
                <a:chExt cx="1609491" cy="1572321"/>
              </a:xfrm>
            </p:grpSpPr>
            <p:sp>
              <p:nvSpPr>
                <p:cNvPr id="465" name="Oval 464">
                  <a:extLst>
                    <a:ext uri="{FF2B5EF4-FFF2-40B4-BE49-F238E27FC236}">
                      <a16:creationId xmlns:a16="http://schemas.microsoft.com/office/drawing/2014/main" id="{D5F9FA39-32A9-E94C-8AD7-21B0C49E8333}"/>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66" name="Graphic 465" descr="Mitochondria with solid fill">
                  <a:extLst>
                    <a:ext uri="{FF2B5EF4-FFF2-40B4-BE49-F238E27FC236}">
                      <a16:creationId xmlns:a16="http://schemas.microsoft.com/office/drawing/2014/main" id="{C32D6A73-1105-E545-B5CC-DCD174BB0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467" name="Group 466">
                  <a:extLst>
                    <a:ext uri="{FF2B5EF4-FFF2-40B4-BE49-F238E27FC236}">
                      <a16:creationId xmlns:a16="http://schemas.microsoft.com/office/drawing/2014/main" id="{50B2F562-B6E2-E54D-832F-449A32384858}"/>
                    </a:ext>
                  </a:extLst>
                </p:cNvPr>
                <p:cNvGrpSpPr/>
                <p:nvPr/>
              </p:nvGrpSpPr>
              <p:grpSpPr>
                <a:xfrm>
                  <a:off x="1447051" y="2230255"/>
                  <a:ext cx="813673" cy="737170"/>
                  <a:chOff x="1447051" y="2230255"/>
                  <a:chExt cx="813673" cy="737170"/>
                </a:xfrm>
              </p:grpSpPr>
              <p:sp>
                <p:nvSpPr>
                  <p:cNvPr id="468" name="Rounded Rectangle 467">
                    <a:extLst>
                      <a:ext uri="{FF2B5EF4-FFF2-40B4-BE49-F238E27FC236}">
                        <a16:creationId xmlns:a16="http://schemas.microsoft.com/office/drawing/2014/main" id="{225D3F20-0ACE-4C4A-999F-28045A438485}"/>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69" name="Oval 468">
                    <a:extLst>
                      <a:ext uri="{FF2B5EF4-FFF2-40B4-BE49-F238E27FC236}">
                        <a16:creationId xmlns:a16="http://schemas.microsoft.com/office/drawing/2014/main" id="{EEA5E4F7-BC7E-2141-BA17-4D1692F9DF9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53" name="Group 452">
              <a:extLst>
                <a:ext uri="{FF2B5EF4-FFF2-40B4-BE49-F238E27FC236}">
                  <a16:creationId xmlns:a16="http://schemas.microsoft.com/office/drawing/2014/main" id="{402E9FF1-9F6A-9945-A4E9-A6B81C405523}"/>
                </a:ext>
              </a:extLst>
            </p:cNvPr>
            <p:cNvGrpSpPr/>
            <p:nvPr/>
          </p:nvGrpSpPr>
          <p:grpSpPr>
            <a:xfrm>
              <a:off x="10914811" y="2333536"/>
              <a:ext cx="467855" cy="444033"/>
              <a:chOff x="1129599" y="3378021"/>
              <a:chExt cx="467855" cy="444033"/>
            </a:xfrm>
            <a:effectLst>
              <a:outerShdw blurRad="50800" dist="38100" algn="l" rotWithShape="0">
                <a:prstClr val="black">
                  <a:alpha val="40000"/>
                </a:prstClr>
              </a:outerShdw>
            </a:effectLst>
          </p:grpSpPr>
          <p:sp>
            <p:nvSpPr>
              <p:cNvPr id="456" name="Rectangle 455">
                <a:extLst>
                  <a:ext uri="{FF2B5EF4-FFF2-40B4-BE49-F238E27FC236}">
                    <a16:creationId xmlns:a16="http://schemas.microsoft.com/office/drawing/2014/main" id="{5CC5FE24-14BE-F440-998D-29D942960443}"/>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57" name="Group 456">
                <a:extLst>
                  <a:ext uri="{FF2B5EF4-FFF2-40B4-BE49-F238E27FC236}">
                    <a16:creationId xmlns:a16="http://schemas.microsoft.com/office/drawing/2014/main" id="{6139ABB4-5C0B-9847-82A1-E123BC76DE9F}"/>
                  </a:ext>
                </a:extLst>
              </p:cNvPr>
              <p:cNvGrpSpPr>
                <a:grpSpLocks noChangeAspect="1"/>
              </p:cNvGrpSpPr>
              <p:nvPr/>
            </p:nvGrpSpPr>
            <p:grpSpPr>
              <a:xfrm>
                <a:off x="1167053" y="3418263"/>
                <a:ext cx="392748" cy="383678"/>
                <a:chOff x="1278675" y="2029522"/>
                <a:chExt cx="1609491" cy="1572321"/>
              </a:xfrm>
            </p:grpSpPr>
            <p:sp>
              <p:nvSpPr>
                <p:cNvPr id="458" name="Oval 457">
                  <a:extLst>
                    <a:ext uri="{FF2B5EF4-FFF2-40B4-BE49-F238E27FC236}">
                      <a16:creationId xmlns:a16="http://schemas.microsoft.com/office/drawing/2014/main" id="{3614BAAC-D574-6F47-A83A-9549BE8D499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59" name="Graphic 458" descr="Mitochondria with solid fill">
                  <a:extLst>
                    <a:ext uri="{FF2B5EF4-FFF2-40B4-BE49-F238E27FC236}">
                      <a16:creationId xmlns:a16="http://schemas.microsoft.com/office/drawing/2014/main" id="{9697A75D-31A1-7F4D-8153-660EF3591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460" name="Group 459">
                  <a:extLst>
                    <a:ext uri="{FF2B5EF4-FFF2-40B4-BE49-F238E27FC236}">
                      <a16:creationId xmlns:a16="http://schemas.microsoft.com/office/drawing/2014/main" id="{28E086A6-5131-454F-A94D-229AD09F41B3}"/>
                    </a:ext>
                  </a:extLst>
                </p:cNvPr>
                <p:cNvGrpSpPr/>
                <p:nvPr/>
              </p:nvGrpSpPr>
              <p:grpSpPr>
                <a:xfrm>
                  <a:off x="1447051" y="2230255"/>
                  <a:ext cx="813673" cy="737170"/>
                  <a:chOff x="1447051" y="2230255"/>
                  <a:chExt cx="813673" cy="737170"/>
                </a:xfrm>
              </p:grpSpPr>
              <p:sp>
                <p:nvSpPr>
                  <p:cNvPr id="461" name="Rounded Rectangle 460">
                    <a:extLst>
                      <a:ext uri="{FF2B5EF4-FFF2-40B4-BE49-F238E27FC236}">
                        <a16:creationId xmlns:a16="http://schemas.microsoft.com/office/drawing/2014/main" id="{0D513E1C-1C72-3340-BBFE-794DACD51823}"/>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62" name="Oval 461">
                    <a:extLst>
                      <a:ext uri="{FF2B5EF4-FFF2-40B4-BE49-F238E27FC236}">
                        <a16:creationId xmlns:a16="http://schemas.microsoft.com/office/drawing/2014/main" id="{A4A796CF-7170-5F41-9C4F-F3A7C1D39CB9}"/>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454" name="TextBox 453">
              <a:extLst>
                <a:ext uri="{FF2B5EF4-FFF2-40B4-BE49-F238E27FC236}">
                  <a16:creationId xmlns:a16="http://schemas.microsoft.com/office/drawing/2014/main" id="{33AC4620-09BF-584A-B4D9-BA5837798D33}"/>
                </a:ext>
              </a:extLst>
            </p:cNvPr>
            <p:cNvSpPr txBox="1"/>
            <p:nvPr/>
          </p:nvSpPr>
          <p:spPr>
            <a:xfrm>
              <a:off x="9765141" y="1563811"/>
              <a:ext cx="2106481" cy="523220"/>
            </a:xfrm>
            <a:prstGeom prst="rect">
              <a:avLst/>
            </a:prstGeom>
            <a:noFill/>
          </p:spPr>
          <p:txBody>
            <a:bodyPr wrap="square" rtlCol="0">
              <a:spAutoFit/>
            </a:bodyPr>
            <a:lstStyle/>
            <a:p>
              <a:pPr lvl="0" algn="ctr" defTabSz="914400">
                <a:defRPr/>
              </a:pPr>
              <a:r>
                <a:rPr lang="en-US" sz="1400" kern="0" dirty="0">
                  <a:solidFill>
                    <a:schemeClr val="bg1">
                      <a:lumMod val="95000"/>
                      <a:lumOff val="5000"/>
                    </a:schemeClr>
                  </a:solidFill>
                  <a:latin typeface="Arial" panose="020B0604020202020204" pitchFamily="34" charset="0"/>
                  <a:cs typeface="Arial" panose="020B0604020202020204" pitchFamily="34" charset="0"/>
                </a:rPr>
                <a:t>Visualization and Interpretation</a:t>
              </a:r>
            </a:p>
          </p:txBody>
        </p:sp>
        <p:pic>
          <p:nvPicPr>
            <p:cNvPr id="455" name="Graphic 454" descr="Research with solid fill">
              <a:extLst>
                <a:ext uri="{FF2B5EF4-FFF2-40B4-BE49-F238E27FC236}">
                  <a16:creationId xmlns:a16="http://schemas.microsoft.com/office/drawing/2014/main" id="{B23473C0-C4B2-B741-AEC1-9B8F468AAE1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339132" y="2616364"/>
              <a:ext cx="401030" cy="401030"/>
            </a:xfrm>
            <a:prstGeom prst="rect">
              <a:avLst/>
            </a:prstGeom>
          </p:spPr>
        </p:pic>
        <p:sp>
          <p:nvSpPr>
            <p:cNvPr id="162" name="TextBox 161">
              <a:extLst>
                <a:ext uri="{FF2B5EF4-FFF2-40B4-BE49-F238E27FC236}">
                  <a16:creationId xmlns:a16="http://schemas.microsoft.com/office/drawing/2014/main" id="{310E7B7A-6A3D-2D45-B9EF-C070D22C8352}"/>
                </a:ext>
              </a:extLst>
            </p:cNvPr>
            <p:cNvSpPr txBox="1"/>
            <p:nvPr/>
          </p:nvSpPr>
          <p:spPr>
            <a:xfrm>
              <a:off x="151756" y="1609042"/>
              <a:ext cx="174795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Experimental data</a:t>
              </a:r>
            </a:p>
          </p:txBody>
        </p:sp>
        <p:pic>
          <p:nvPicPr>
            <p:cNvPr id="163" name="Graphic 162" descr="Circle with left arrow with solid fill">
              <a:extLst>
                <a:ext uri="{FF2B5EF4-FFF2-40B4-BE49-F238E27FC236}">
                  <a16:creationId xmlns:a16="http://schemas.microsoft.com/office/drawing/2014/main" id="{479F9267-5EA5-454B-BF2D-D69878075D7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6651487" y="2433375"/>
              <a:ext cx="714264" cy="714264"/>
            </a:xfrm>
            <a:prstGeom prst="rect">
              <a:avLst/>
            </a:prstGeom>
          </p:spPr>
        </p:pic>
      </p:grpSp>
      <p:pic>
        <p:nvPicPr>
          <p:cNvPr id="27" name="Graphic 26" descr="Programmer male with solid fill">
            <a:extLst>
              <a:ext uri="{FF2B5EF4-FFF2-40B4-BE49-F238E27FC236}">
                <a16:creationId xmlns:a16="http://schemas.microsoft.com/office/drawing/2014/main" id="{E207CF04-56D6-D24D-BBC5-597D2AB4BCA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657475" y="2097195"/>
            <a:ext cx="540966" cy="540966"/>
          </a:xfrm>
          <a:prstGeom prst="rect">
            <a:avLst/>
          </a:prstGeom>
        </p:spPr>
      </p:pic>
      <p:grpSp>
        <p:nvGrpSpPr>
          <p:cNvPr id="17" name="Group 16">
            <a:extLst>
              <a:ext uri="{FF2B5EF4-FFF2-40B4-BE49-F238E27FC236}">
                <a16:creationId xmlns:a16="http://schemas.microsoft.com/office/drawing/2014/main" id="{35EFEE9A-A266-E14A-A623-6E154D138852}"/>
              </a:ext>
            </a:extLst>
          </p:cNvPr>
          <p:cNvGrpSpPr/>
          <p:nvPr/>
        </p:nvGrpSpPr>
        <p:grpSpPr>
          <a:xfrm>
            <a:off x="439503" y="4730141"/>
            <a:ext cx="10969541" cy="1856614"/>
            <a:chOff x="439503" y="4601050"/>
            <a:chExt cx="10969541" cy="1856614"/>
          </a:xfrm>
        </p:grpSpPr>
        <p:grpSp>
          <p:nvGrpSpPr>
            <p:cNvPr id="15" name="Group 14">
              <a:extLst>
                <a:ext uri="{FF2B5EF4-FFF2-40B4-BE49-F238E27FC236}">
                  <a16:creationId xmlns:a16="http://schemas.microsoft.com/office/drawing/2014/main" id="{D10B857D-C64C-C24D-BCA2-B6316535EF7B}"/>
                </a:ext>
              </a:extLst>
            </p:cNvPr>
            <p:cNvGrpSpPr/>
            <p:nvPr/>
          </p:nvGrpSpPr>
          <p:grpSpPr>
            <a:xfrm>
              <a:off x="439503" y="4601050"/>
              <a:ext cx="10969541" cy="1856614"/>
              <a:chOff x="-87324" y="4628561"/>
              <a:chExt cx="10969541" cy="1856614"/>
            </a:xfrm>
          </p:grpSpPr>
          <p:grpSp>
            <p:nvGrpSpPr>
              <p:cNvPr id="25" name="Group 24">
                <a:extLst>
                  <a:ext uri="{FF2B5EF4-FFF2-40B4-BE49-F238E27FC236}">
                    <a16:creationId xmlns:a16="http://schemas.microsoft.com/office/drawing/2014/main" id="{14AC08E2-0CAE-B64A-A5C0-70EFC147A813}"/>
                  </a:ext>
                </a:extLst>
              </p:cNvPr>
              <p:cNvGrpSpPr/>
              <p:nvPr/>
            </p:nvGrpSpPr>
            <p:grpSpPr>
              <a:xfrm>
                <a:off x="-87324" y="4628561"/>
                <a:ext cx="10969541" cy="1856614"/>
                <a:chOff x="-87324" y="4628561"/>
                <a:chExt cx="10969541" cy="1856614"/>
              </a:xfrm>
            </p:grpSpPr>
            <p:sp>
              <p:nvSpPr>
                <p:cNvPr id="9" name="Rounded Rectangle 8">
                  <a:extLst>
                    <a:ext uri="{FF2B5EF4-FFF2-40B4-BE49-F238E27FC236}">
                      <a16:creationId xmlns:a16="http://schemas.microsoft.com/office/drawing/2014/main" id="{25160CC5-D908-E746-9699-F18B9C0F6FF6}"/>
                    </a:ext>
                  </a:extLst>
                </p:cNvPr>
                <p:cNvSpPr/>
                <p:nvPr/>
              </p:nvSpPr>
              <p:spPr>
                <a:xfrm>
                  <a:off x="-87324" y="4628561"/>
                  <a:ext cx="10969541" cy="1856614"/>
                </a:xfrm>
                <a:prstGeom prst="roundRect">
                  <a:avLst>
                    <a:gd name="adj" fmla="val 6004"/>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F7A0561-3362-5141-A346-7FA6763E3BB2}"/>
                    </a:ext>
                  </a:extLst>
                </p:cNvPr>
                <p:cNvGrpSpPr/>
                <p:nvPr/>
              </p:nvGrpSpPr>
              <p:grpSpPr>
                <a:xfrm>
                  <a:off x="489061" y="4852824"/>
                  <a:ext cx="9059285" cy="998177"/>
                  <a:chOff x="325723" y="5127260"/>
                  <a:chExt cx="9059285" cy="998177"/>
                </a:xfrm>
              </p:grpSpPr>
              <p:pic>
                <p:nvPicPr>
                  <p:cNvPr id="4" name="Picture 3">
                    <a:extLst>
                      <a:ext uri="{FF2B5EF4-FFF2-40B4-BE49-F238E27FC236}">
                        <a16:creationId xmlns:a16="http://schemas.microsoft.com/office/drawing/2014/main" id="{F131DE0A-300E-8D4F-9DC9-55F5F457B22C}"/>
                      </a:ext>
                    </a:extLst>
                  </p:cNvPr>
                  <p:cNvPicPr>
                    <a:picLocks noChangeAspect="1"/>
                  </p:cNvPicPr>
                  <p:nvPr/>
                </p:nvPicPr>
                <p:blipFill>
                  <a:blip r:embed="rId31"/>
                  <a:stretch>
                    <a:fillRect/>
                  </a:stretch>
                </p:blipFill>
                <p:spPr>
                  <a:xfrm>
                    <a:off x="8050690" y="5713291"/>
                    <a:ext cx="1224374" cy="412146"/>
                  </a:xfrm>
                  <a:prstGeom prst="rect">
                    <a:avLst/>
                  </a:prstGeom>
                </p:spPr>
              </p:pic>
              <p:pic>
                <p:nvPicPr>
                  <p:cNvPr id="2" name="Picture 1">
                    <a:extLst>
                      <a:ext uri="{FF2B5EF4-FFF2-40B4-BE49-F238E27FC236}">
                        <a16:creationId xmlns:a16="http://schemas.microsoft.com/office/drawing/2014/main" id="{4A989A80-CA16-7A4E-A749-DB1DC0907B55}"/>
                      </a:ext>
                    </a:extLst>
                  </p:cNvPr>
                  <p:cNvPicPr>
                    <a:picLocks noChangeAspect="1"/>
                  </p:cNvPicPr>
                  <p:nvPr/>
                </p:nvPicPr>
                <p:blipFill>
                  <a:blip r:embed="rId32"/>
                  <a:stretch>
                    <a:fillRect/>
                  </a:stretch>
                </p:blipFill>
                <p:spPr>
                  <a:xfrm>
                    <a:off x="7940745" y="5127260"/>
                    <a:ext cx="1444263" cy="547144"/>
                  </a:xfrm>
                  <a:prstGeom prst="rect">
                    <a:avLst/>
                  </a:prstGeom>
                </p:spPr>
              </p:pic>
              <p:pic>
                <p:nvPicPr>
                  <p:cNvPr id="3" name="Picture 2">
                    <a:extLst>
                      <a:ext uri="{FF2B5EF4-FFF2-40B4-BE49-F238E27FC236}">
                        <a16:creationId xmlns:a16="http://schemas.microsoft.com/office/drawing/2014/main" id="{8B7FAFD2-E235-414B-B4A6-C8991FC89BD0}"/>
                      </a:ext>
                    </a:extLst>
                  </p:cNvPr>
                  <p:cNvPicPr>
                    <a:picLocks noChangeAspect="1"/>
                  </p:cNvPicPr>
                  <p:nvPr/>
                </p:nvPicPr>
                <p:blipFill>
                  <a:blip r:embed="rId33"/>
                  <a:stretch>
                    <a:fillRect/>
                  </a:stretch>
                </p:blipFill>
                <p:spPr>
                  <a:xfrm>
                    <a:off x="3692986" y="5188922"/>
                    <a:ext cx="1393579" cy="453378"/>
                  </a:xfrm>
                  <a:prstGeom prst="rect">
                    <a:avLst/>
                  </a:prstGeom>
                </p:spPr>
              </p:pic>
              <p:pic>
                <p:nvPicPr>
                  <p:cNvPr id="5" name="Picture 4">
                    <a:extLst>
                      <a:ext uri="{FF2B5EF4-FFF2-40B4-BE49-F238E27FC236}">
                        <a16:creationId xmlns:a16="http://schemas.microsoft.com/office/drawing/2014/main" id="{850E1F7C-5A63-524B-9613-0E194D4883D9}"/>
                      </a:ext>
                    </a:extLst>
                  </p:cNvPr>
                  <p:cNvPicPr>
                    <a:picLocks noChangeAspect="1"/>
                  </p:cNvPicPr>
                  <p:nvPr/>
                </p:nvPicPr>
                <p:blipFill rotWithShape="1">
                  <a:blip r:embed="rId34"/>
                  <a:srcRect t="17905" b="21671"/>
                  <a:stretch/>
                </p:blipFill>
                <p:spPr>
                  <a:xfrm>
                    <a:off x="325723" y="5410175"/>
                    <a:ext cx="1352577" cy="614554"/>
                  </a:xfrm>
                  <a:prstGeom prst="rect">
                    <a:avLst/>
                  </a:prstGeom>
                </p:spPr>
              </p:pic>
              <p:grpSp>
                <p:nvGrpSpPr>
                  <p:cNvPr id="7" name="Group 6">
                    <a:extLst>
                      <a:ext uri="{FF2B5EF4-FFF2-40B4-BE49-F238E27FC236}">
                        <a16:creationId xmlns:a16="http://schemas.microsoft.com/office/drawing/2014/main" id="{0B077DB9-5327-4A4A-A6FF-33F99E6C8C85}"/>
                      </a:ext>
                    </a:extLst>
                  </p:cNvPr>
                  <p:cNvGrpSpPr/>
                  <p:nvPr/>
                </p:nvGrpSpPr>
                <p:grpSpPr>
                  <a:xfrm>
                    <a:off x="6975604" y="5216279"/>
                    <a:ext cx="903407" cy="808450"/>
                    <a:chOff x="7145287" y="4933469"/>
                    <a:chExt cx="903407" cy="808450"/>
                  </a:xfrm>
                </p:grpSpPr>
                <p:sp>
                  <p:nvSpPr>
                    <p:cNvPr id="143" name="Right Arrow 142">
                      <a:extLst>
                        <a:ext uri="{FF2B5EF4-FFF2-40B4-BE49-F238E27FC236}">
                          <a16:creationId xmlns:a16="http://schemas.microsoft.com/office/drawing/2014/main" id="{D9B3E57E-81C4-A249-9ABF-BD8DB3116FCB}"/>
                        </a:ext>
                      </a:extLst>
                    </p:cNvPr>
                    <p:cNvSpPr/>
                    <p:nvPr/>
                  </p:nvSpPr>
                  <p:spPr>
                    <a:xfrm>
                      <a:off x="7145287" y="5468347"/>
                      <a:ext cx="903407" cy="27357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descr="User with solid fill">
                      <a:extLst>
                        <a:ext uri="{FF2B5EF4-FFF2-40B4-BE49-F238E27FC236}">
                          <a16:creationId xmlns:a16="http://schemas.microsoft.com/office/drawing/2014/main" id="{8D5FEA5A-93E9-9E42-869A-3C63A7AC693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241964" y="4933469"/>
                      <a:ext cx="651962" cy="651962"/>
                    </a:xfrm>
                    <a:prstGeom prst="rect">
                      <a:avLst/>
                    </a:prstGeom>
                  </p:spPr>
                </p:pic>
              </p:grpSp>
              <p:grpSp>
                <p:nvGrpSpPr>
                  <p:cNvPr id="146" name="Group 145">
                    <a:extLst>
                      <a:ext uri="{FF2B5EF4-FFF2-40B4-BE49-F238E27FC236}">
                        <a16:creationId xmlns:a16="http://schemas.microsoft.com/office/drawing/2014/main" id="{17BDB70F-52A7-6B40-BBE8-02DAE87A2E87}"/>
                      </a:ext>
                    </a:extLst>
                  </p:cNvPr>
                  <p:cNvGrpSpPr/>
                  <p:nvPr/>
                </p:nvGrpSpPr>
                <p:grpSpPr>
                  <a:xfrm>
                    <a:off x="1736861" y="5394205"/>
                    <a:ext cx="3629626" cy="651962"/>
                    <a:chOff x="5428600" y="5091792"/>
                    <a:chExt cx="3629626" cy="651962"/>
                  </a:xfrm>
                </p:grpSpPr>
                <p:sp>
                  <p:nvSpPr>
                    <p:cNvPr id="147" name="Right Arrow 146">
                      <a:extLst>
                        <a:ext uri="{FF2B5EF4-FFF2-40B4-BE49-F238E27FC236}">
                          <a16:creationId xmlns:a16="http://schemas.microsoft.com/office/drawing/2014/main" id="{52723950-E7E4-B742-AF5E-2C8F6CEDD9EF}"/>
                        </a:ext>
                      </a:extLst>
                    </p:cNvPr>
                    <p:cNvSpPr/>
                    <p:nvPr/>
                  </p:nvSpPr>
                  <p:spPr>
                    <a:xfrm>
                      <a:off x="8154819" y="5424315"/>
                      <a:ext cx="903407" cy="273572"/>
                    </a:xfrm>
                    <a:prstGeom prst="rightArrow">
                      <a:avLst/>
                    </a:prstGeom>
                    <a:solidFill>
                      <a:srgbClr val="4730FC"/>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Graphic 147" descr="User with solid fill">
                      <a:extLst>
                        <a:ext uri="{FF2B5EF4-FFF2-40B4-BE49-F238E27FC236}">
                          <a16:creationId xmlns:a16="http://schemas.microsoft.com/office/drawing/2014/main" id="{D3AA8430-B65D-3C4D-80C1-82D684474DB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428600" y="5091792"/>
                      <a:ext cx="651962" cy="651962"/>
                    </a:xfrm>
                    <a:prstGeom prst="rect">
                      <a:avLst/>
                    </a:prstGeom>
                  </p:spPr>
                </p:pic>
              </p:grpSp>
            </p:grpSp>
            <p:sp>
              <p:nvSpPr>
                <p:cNvPr id="152" name="TextBox 151">
                  <a:extLst>
                    <a:ext uri="{FF2B5EF4-FFF2-40B4-BE49-F238E27FC236}">
                      <a16:creationId xmlns:a16="http://schemas.microsoft.com/office/drawing/2014/main" id="{905D9477-C08C-F54F-B043-515A21A429C1}"/>
                    </a:ext>
                  </a:extLst>
                </p:cNvPr>
                <p:cNvSpPr txBox="1"/>
                <p:nvPr/>
              </p:nvSpPr>
              <p:spPr>
                <a:xfrm>
                  <a:off x="210913" y="4635165"/>
                  <a:ext cx="211726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Implementation: </a:t>
                  </a:r>
                </a:p>
              </p:txBody>
            </p:sp>
            <p:pic>
              <p:nvPicPr>
                <p:cNvPr id="156" name="Graphic 155" descr="Open envelope with solid fill">
                  <a:extLst>
                    <a:ext uri="{FF2B5EF4-FFF2-40B4-BE49-F238E27FC236}">
                      <a16:creationId xmlns:a16="http://schemas.microsoft.com/office/drawing/2014/main" id="{CC055905-0BF6-9D44-853F-6566664E54E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90667" y="5011380"/>
                  <a:ext cx="595103" cy="595103"/>
                </a:xfrm>
                <a:prstGeom prst="rect">
                  <a:avLst/>
                </a:prstGeom>
              </p:spPr>
            </p:pic>
            <p:pic>
              <p:nvPicPr>
                <p:cNvPr id="158" name="Graphic 157" descr="Open envelope with solid fill">
                  <a:extLst>
                    <a:ext uri="{FF2B5EF4-FFF2-40B4-BE49-F238E27FC236}">
                      <a16:creationId xmlns:a16="http://schemas.microsoft.com/office/drawing/2014/main" id="{D02A0819-AAA9-A348-A6AA-CE8C1738B5D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456231" y="5097554"/>
                  <a:ext cx="595103" cy="595103"/>
                </a:xfrm>
                <a:prstGeom prst="rect">
                  <a:avLst/>
                </a:prstGeom>
              </p:spPr>
            </p:pic>
            <p:pic>
              <p:nvPicPr>
                <p:cNvPr id="21" name="Graphic 20" descr="Usb Stick with solid fill">
                  <a:extLst>
                    <a:ext uri="{FF2B5EF4-FFF2-40B4-BE49-F238E27FC236}">
                      <a16:creationId xmlns:a16="http://schemas.microsoft.com/office/drawing/2014/main" id="{DFBC7F00-EA85-EA45-979B-89A622C22ED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346734" y="4926041"/>
                  <a:ext cx="602483" cy="602483"/>
                </a:xfrm>
                <a:prstGeom prst="rect">
                  <a:avLst/>
                </a:prstGeom>
              </p:spPr>
            </p:pic>
          </p:grpSp>
          <p:pic>
            <p:nvPicPr>
              <p:cNvPr id="12" name="Graphic 11" descr="Laptop with solid fill">
                <a:extLst>
                  <a:ext uri="{FF2B5EF4-FFF2-40B4-BE49-F238E27FC236}">
                    <a16:creationId xmlns:a16="http://schemas.microsoft.com/office/drawing/2014/main" id="{3B122AC6-5136-D742-B469-46C2C3606DAB}"/>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498190" y="5013952"/>
                <a:ext cx="611352" cy="611352"/>
              </a:xfrm>
              <a:prstGeom prst="rect">
                <a:avLst/>
              </a:prstGeom>
            </p:spPr>
          </p:pic>
          <p:pic>
            <p:nvPicPr>
              <p:cNvPr id="14" name="Graphic 13" descr="Database with solid fill">
                <a:extLst>
                  <a:ext uri="{FF2B5EF4-FFF2-40B4-BE49-F238E27FC236}">
                    <a16:creationId xmlns:a16="http://schemas.microsoft.com/office/drawing/2014/main" id="{2666C9C6-0571-994A-89A3-9797E4FFE7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54204" y="5071106"/>
                <a:ext cx="500077" cy="500077"/>
              </a:xfrm>
              <a:prstGeom prst="rect">
                <a:avLst/>
              </a:prstGeom>
            </p:spPr>
          </p:pic>
        </p:grpSp>
        <p:pic>
          <p:nvPicPr>
            <p:cNvPr id="154" name="Picture 153">
              <a:extLst>
                <a:ext uri="{FF2B5EF4-FFF2-40B4-BE49-F238E27FC236}">
                  <a16:creationId xmlns:a16="http://schemas.microsoft.com/office/drawing/2014/main" id="{DDFF836B-D8FE-BB48-94F4-63556D86AD4C}"/>
                </a:ext>
              </a:extLst>
            </p:cNvPr>
            <p:cNvPicPr>
              <a:picLocks noChangeAspect="1"/>
            </p:cNvPicPr>
            <p:nvPr/>
          </p:nvPicPr>
          <p:blipFill>
            <a:blip r:embed="rId31"/>
            <a:stretch>
              <a:fillRect/>
            </a:stretch>
          </p:blipFill>
          <p:spPr>
            <a:xfrm>
              <a:off x="5613447" y="4873922"/>
              <a:ext cx="947608" cy="318982"/>
            </a:xfrm>
            <a:prstGeom prst="rect">
              <a:avLst/>
            </a:prstGeom>
          </p:spPr>
        </p:pic>
      </p:grpSp>
      <p:grpSp>
        <p:nvGrpSpPr>
          <p:cNvPr id="24" name="Group 23">
            <a:extLst>
              <a:ext uri="{FF2B5EF4-FFF2-40B4-BE49-F238E27FC236}">
                <a16:creationId xmlns:a16="http://schemas.microsoft.com/office/drawing/2014/main" id="{C50B380B-E55D-B042-90CD-6780D13778E7}"/>
              </a:ext>
            </a:extLst>
          </p:cNvPr>
          <p:cNvGrpSpPr/>
          <p:nvPr/>
        </p:nvGrpSpPr>
        <p:grpSpPr>
          <a:xfrm>
            <a:off x="1692178" y="5794236"/>
            <a:ext cx="8588433" cy="721009"/>
            <a:chOff x="1756448" y="5783451"/>
            <a:chExt cx="10109962" cy="721009"/>
          </a:xfrm>
        </p:grpSpPr>
        <p:cxnSp>
          <p:nvCxnSpPr>
            <p:cNvPr id="10" name="Elbow Connector 9">
              <a:extLst>
                <a:ext uri="{FF2B5EF4-FFF2-40B4-BE49-F238E27FC236}">
                  <a16:creationId xmlns:a16="http://schemas.microsoft.com/office/drawing/2014/main" id="{AFB62F99-6DF6-054E-BBA3-C9C023D47B52}"/>
                </a:ext>
              </a:extLst>
            </p:cNvPr>
            <p:cNvCxnSpPr>
              <a:cxnSpLocks/>
              <a:stCxn id="158" idx="2"/>
              <a:endCxn id="153" idx="3"/>
            </p:cNvCxnSpPr>
            <p:nvPr/>
          </p:nvCxnSpPr>
          <p:spPr>
            <a:xfrm rot="5400000">
              <a:off x="9216485" y="3562148"/>
              <a:ext cx="428621" cy="4871228"/>
            </a:xfrm>
            <a:prstGeom prst="bentConnector2">
              <a:avLst/>
            </a:prstGeom>
            <a:ln w="57150">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56F21561-C4BC-9E43-B69A-2F265B20268E}"/>
                </a:ext>
              </a:extLst>
            </p:cNvPr>
            <p:cNvCxnSpPr>
              <a:cxnSpLocks/>
              <a:stCxn id="153" idx="1"/>
              <a:endCxn id="5" idx="2"/>
            </p:cNvCxnSpPr>
            <p:nvPr/>
          </p:nvCxnSpPr>
          <p:spPr>
            <a:xfrm rot="10800000">
              <a:off x="1756448" y="5841089"/>
              <a:ext cx="3511979" cy="370985"/>
            </a:xfrm>
            <a:prstGeom prst="bentConnector2">
              <a:avLst/>
            </a:prstGeom>
            <a:ln w="57150">
              <a:solidFill>
                <a:srgbClr val="4730FC"/>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EE67398C-311E-514C-B683-15BB2FF8E3F5}"/>
                </a:ext>
              </a:extLst>
            </p:cNvPr>
            <p:cNvSpPr txBox="1"/>
            <p:nvPr/>
          </p:nvSpPr>
          <p:spPr>
            <a:xfrm>
              <a:off x="5268426" y="5919685"/>
              <a:ext cx="1726755"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Revision, changes</a:t>
              </a:r>
            </a:p>
          </p:txBody>
        </p:sp>
      </p:grpSp>
      <p:pic>
        <p:nvPicPr>
          <p:cNvPr id="13" name="Graphic 12" descr="Scientist female with solid fill">
            <a:extLst>
              <a:ext uri="{FF2B5EF4-FFF2-40B4-BE49-F238E27FC236}">
                <a16:creationId xmlns:a16="http://schemas.microsoft.com/office/drawing/2014/main" id="{3867CA38-1E42-F846-A3B5-15A56E05FA4F}"/>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96746" y="1914370"/>
            <a:ext cx="788369" cy="788369"/>
          </a:xfrm>
          <a:prstGeom prst="rect">
            <a:avLst/>
          </a:prstGeom>
        </p:spPr>
      </p:pic>
    </p:spTree>
    <p:extLst>
      <p:ext uri="{BB962C8B-B14F-4D97-AF65-F5344CB8AC3E}">
        <p14:creationId xmlns:p14="http://schemas.microsoft.com/office/powerpoint/2010/main" val="19431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1 open-source programming language</a:t>
            </a:r>
          </a:p>
        </p:txBody>
      </p:sp>
      <p:sp>
        <p:nvSpPr>
          <p:cNvPr id="12" name="Rectangle 11">
            <a:extLst>
              <a:ext uri="{FF2B5EF4-FFF2-40B4-BE49-F238E27FC236}">
                <a16:creationId xmlns:a16="http://schemas.microsoft.com/office/drawing/2014/main" id="{9099FA81-85E3-2247-976A-DC604AFD9E82}"/>
              </a:ext>
            </a:extLst>
          </p:cNvPr>
          <p:cNvSpPr/>
          <p:nvPr/>
        </p:nvSpPr>
        <p:spPr>
          <a:xfrm>
            <a:off x="111512" y="1046663"/>
            <a:ext cx="11920967" cy="5176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131DE0A-300E-8D4F-9DC9-55F5F457B22C}"/>
              </a:ext>
            </a:extLst>
          </p:cNvPr>
          <p:cNvPicPr>
            <a:picLocks noChangeAspect="1"/>
          </p:cNvPicPr>
          <p:nvPr/>
        </p:nvPicPr>
        <p:blipFill rotWithShape="1">
          <a:blip r:embed="rId3"/>
          <a:srcRect t="10729" b="24747"/>
          <a:stretch/>
        </p:blipFill>
        <p:spPr>
          <a:xfrm>
            <a:off x="4728463" y="5598629"/>
            <a:ext cx="2819663" cy="612425"/>
          </a:xfrm>
          <a:prstGeom prst="rect">
            <a:avLst/>
          </a:prstGeom>
        </p:spPr>
      </p:pic>
      <p:grpSp>
        <p:nvGrpSpPr>
          <p:cNvPr id="138" name="Group 137">
            <a:extLst>
              <a:ext uri="{FF2B5EF4-FFF2-40B4-BE49-F238E27FC236}">
                <a16:creationId xmlns:a16="http://schemas.microsoft.com/office/drawing/2014/main" id="{CE22D8E6-D623-854F-B238-96169E04379F}"/>
              </a:ext>
            </a:extLst>
          </p:cNvPr>
          <p:cNvGrpSpPr/>
          <p:nvPr/>
        </p:nvGrpSpPr>
        <p:grpSpPr>
          <a:xfrm>
            <a:off x="151756" y="1319783"/>
            <a:ext cx="11670587" cy="2535318"/>
            <a:chOff x="151756" y="1527047"/>
            <a:chExt cx="11670587" cy="2535318"/>
          </a:xfrm>
        </p:grpSpPr>
        <p:grpSp>
          <p:nvGrpSpPr>
            <p:cNvPr id="139" name="Group 138">
              <a:extLst>
                <a:ext uri="{FF2B5EF4-FFF2-40B4-BE49-F238E27FC236}">
                  <a16:creationId xmlns:a16="http://schemas.microsoft.com/office/drawing/2014/main" id="{8BADFB27-3A6C-DC44-AFF2-79573DFAFF22}"/>
                </a:ext>
              </a:extLst>
            </p:cNvPr>
            <p:cNvGrpSpPr/>
            <p:nvPr/>
          </p:nvGrpSpPr>
          <p:grpSpPr>
            <a:xfrm>
              <a:off x="1178134" y="2987123"/>
              <a:ext cx="467855" cy="444033"/>
              <a:chOff x="1129599" y="3378021"/>
              <a:chExt cx="467855" cy="444033"/>
            </a:xfrm>
            <a:effectLst>
              <a:outerShdw blurRad="50800" dist="38100" algn="l" rotWithShape="0">
                <a:prstClr val="black">
                  <a:alpha val="40000"/>
                </a:prstClr>
              </a:outerShdw>
            </a:effectLst>
          </p:grpSpPr>
          <p:sp>
            <p:nvSpPr>
              <p:cNvPr id="245" name="Rectangle 244">
                <a:extLst>
                  <a:ext uri="{FF2B5EF4-FFF2-40B4-BE49-F238E27FC236}">
                    <a16:creationId xmlns:a16="http://schemas.microsoft.com/office/drawing/2014/main" id="{4E69F9AE-871E-3E4E-8D43-E8088A2266B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6" name="Group 245">
                <a:extLst>
                  <a:ext uri="{FF2B5EF4-FFF2-40B4-BE49-F238E27FC236}">
                    <a16:creationId xmlns:a16="http://schemas.microsoft.com/office/drawing/2014/main" id="{22D05430-799C-F04B-BDFD-D3BFDD154B1C}"/>
                  </a:ext>
                </a:extLst>
              </p:cNvPr>
              <p:cNvGrpSpPr>
                <a:grpSpLocks noChangeAspect="1"/>
              </p:cNvGrpSpPr>
              <p:nvPr/>
            </p:nvGrpSpPr>
            <p:grpSpPr>
              <a:xfrm>
                <a:off x="1167053" y="3418263"/>
                <a:ext cx="392748" cy="383678"/>
                <a:chOff x="1278675" y="2029522"/>
                <a:chExt cx="1609491" cy="1572321"/>
              </a:xfrm>
            </p:grpSpPr>
            <p:sp>
              <p:nvSpPr>
                <p:cNvPr id="247" name="Oval 246">
                  <a:extLst>
                    <a:ext uri="{FF2B5EF4-FFF2-40B4-BE49-F238E27FC236}">
                      <a16:creationId xmlns:a16="http://schemas.microsoft.com/office/drawing/2014/main" id="{844D29B0-883C-7347-B85D-9F74C6387DCE}"/>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8" name="Graphic 247" descr="Mitochondria with solid fill">
                  <a:extLst>
                    <a:ext uri="{FF2B5EF4-FFF2-40B4-BE49-F238E27FC236}">
                      <a16:creationId xmlns:a16="http://schemas.microsoft.com/office/drawing/2014/main" id="{79B965B4-935F-3B43-AB47-86980BFDC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49" name="Group 248">
                  <a:extLst>
                    <a:ext uri="{FF2B5EF4-FFF2-40B4-BE49-F238E27FC236}">
                      <a16:creationId xmlns:a16="http://schemas.microsoft.com/office/drawing/2014/main" id="{8CCD3FAB-0C72-174C-9B0E-CB64C346FB8E}"/>
                    </a:ext>
                  </a:extLst>
                </p:cNvPr>
                <p:cNvGrpSpPr/>
                <p:nvPr/>
              </p:nvGrpSpPr>
              <p:grpSpPr>
                <a:xfrm>
                  <a:off x="1447051" y="2230255"/>
                  <a:ext cx="813673" cy="737170"/>
                  <a:chOff x="1447051" y="2230255"/>
                  <a:chExt cx="813673" cy="737170"/>
                </a:xfrm>
              </p:grpSpPr>
              <p:sp>
                <p:nvSpPr>
                  <p:cNvPr id="250" name="Rounded Rectangle 249">
                    <a:extLst>
                      <a:ext uri="{FF2B5EF4-FFF2-40B4-BE49-F238E27FC236}">
                        <a16:creationId xmlns:a16="http://schemas.microsoft.com/office/drawing/2014/main" id="{6FA2A2F1-F680-3C4C-9E19-A154AD0863AB}"/>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1" name="Oval 250">
                    <a:extLst>
                      <a:ext uri="{FF2B5EF4-FFF2-40B4-BE49-F238E27FC236}">
                        <a16:creationId xmlns:a16="http://schemas.microsoft.com/office/drawing/2014/main" id="{1A1A52CD-DC1A-C74C-AF02-EC76D6411E6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40" name="Group 139">
              <a:extLst>
                <a:ext uri="{FF2B5EF4-FFF2-40B4-BE49-F238E27FC236}">
                  <a16:creationId xmlns:a16="http://schemas.microsoft.com/office/drawing/2014/main" id="{4612E1B1-3F3B-954C-A017-364DA51626EA}"/>
                </a:ext>
              </a:extLst>
            </p:cNvPr>
            <p:cNvGrpSpPr/>
            <p:nvPr/>
          </p:nvGrpSpPr>
          <p:grpSpPr>
            <a:xfrm>
              <a:off x="1083242" y="3112378"/>
              <a:ext cx="467855" cy="444033"/>
              <a:chOff x="1129599" y="3378021"/>
              <a:chExt cx="467855" cy="444033"/>
            </a:xfrm>
            <a:effectLst>
              <a:outerShdw blurRad="50800" dist="38100" algn="l" rotWithShape="0">
                <a:prstClr val="black">
                  <a:alpha val="40000"/>
                </a:prstClr>
              </a:outerShdw>
            </a:effectLst>
          </p:grpSpPr>
          <p:sp>
            <p:nvSpPr>
              <p:cNvPr id="238" name="Rectangle 237">
                <a:extLst>
                  <a:ext uri="{FF2B5EF4-FFF2-40B4-BE49-F238E27FC236}">
                    <a16:creationId xmlns:a16="http://schemas.microsoft.com/office/drawing/2014/main" id="{98E47409-763C-D246-94A5-4ED393880646}"/>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9" name="Group 238">
                <a:extLst>
                  <a:ext uri="{FF2B5EF4-FFF2-40B4-BE49-F238E27FC236}">
                    <a16:creationId xmlns:a16="http://schemas.microsoft.com/office/drawing/2014/main" id="{B5CE4A05-836A-944A-BB78-9DE5939C00A7}"/>
                  </a:ext>
                </a:extLst>
              </p:cNvPr>
              <p:cNvGrpSpPr>
                <a:grpSpLocks noChangeAspect="1"/>
              </p:cNvGrpSpPr>
              <p:nvPr/>
            </p:nvGrpSpPr>
            <p:grpSpPr>
              <a:xfrm>
                <a:off x="1167053" y="3418263"/>
                <a:ext cx="392748" cy="383678"/>
                <a:chOff x="1278675" y="2029522"/>
                <a:chExt cx="1609491" cy="1572321"/>
              </a:xfrm>
            </p:grpSpPr>
            <p:sp>
              <p:nvSpPr>
                <p:cNvPr id="240" name="Oval 239">
                  <a:extLst>
                    <a:ext uri="{FF2B5EF4-FFF2-40B4-BE49-F238E27FC236}">
                      <a16:creationId xmlns:a16="http://schemas.microsoft.com/office/drawing/2014/main" id="{12D7F9D0-1E45-FF41-9C8C-EC7D26261D4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1" name="Graphic 240" descr="Mitochondria with solid fill">
                  <a:extLst>
                    <a:ext uri="{FF2B5EF4-FFF2-40B4-BE49-F238E27FC236}">
                      <a16:creationId xmlns:a16="http://schemas.microsoft.com/office/drawing/2014/main" id="{AEADDAEE-8D5A-934C-AD26-7E18EED021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42" name="Group 241">
                  <a:extLst>
                    <a:ext uri="{FF2B5EF4-FFF2-40B4-BE49-F238E27FC236}">
                      <a16:creationId xmlns:a16="http://schemas.microsoft.com/office/drawing/2014/main" id="{771C6467-CD5D-6443-891C-0E770FEC4B03}"/>
                    </a:ext>
                  </a:extLst>
                </p:cNvPr>
                <p:cNvGrpSpPr/>
                <p:nvPr/>
              </p:nvGrpSpPr>
              <p:grpSpPr>
                <a:xfrm>
                  <a:off x="1447051" y="2230255"/>
                  <a:ext cx="813673" cy="737170"/>
                  <a:chOff x="1447051" y="2230255"/>
                  <a:chExt cx="813673" cy="737170"/>
                </a:xfrm>
              </p:grpSpPr>
              <p:sp>
                <p:nvSpPr>
                  <p:cNvPr id="243" name="Rounded Rectangle 242">
                    <a:extLst>
                      <a:ext uri="{FF2B5EF4-FFF2-40B4-BE49-F238E27FC236}">
                        <a16:creationId xmlns:a16="http://schemas.microsoft.com/office/drawing/2014/main" id="{35E48BDE-A8CB-BD4C-A1D3-7C9FE2A47813}"/>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4" name="Oval 243">
                    <a:extLst>
                      <a:ext uri="{FF2B5EF4-FFF2-40B4-BE49-F238E27FC236}">
                        <a16:creationId xmlns:a16="http://schemas.microsoft.com/office/drawing/2014/main" id="{B6FFAE5C-7C45-7A48-8BD6-9775F1EF45F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41" name="Rounded Rectangle 140">
              <a:extLst>
                <a:ext uri="{FF2B5EF4-FFF2-40B4-BE49-F238E27FC236}">
                  <a16:creationId xmlns:a16="http://schemas.microsoft.com/office/drawing/2014/main" id="{956A1E0B-1DDD-5646-B59F-AD9AE54DDDC7}"/>
                </a:ext>
              </a:extLst>
            </p:cNvPr>
            <p:cNvSpPr/>
            <p:nvPr/>
          </p:nvSpPr>
          <p:spPr>
            <a:xfrm>
              <a:off x="2649793" y="1528671"/>
              <a:ext cx="3933054"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2" name="Group 141">
              <a:extLst>
                <a:ext uri="{FF2B5EF4-FFF2-40B4-BE49-F238E27FC236}">
                  <a16:creationId xmlns:a16="http://schemas.microsoft.com/office/drawing/2014/main" id="{9CE745EF-D6BE-8A4C-A4F7-514F7E429087}"/>
                </a:ext>
              </a:extLst>
            </p:cNvPr>
            <p:cNvGrpSpPr/>
            <p:nvPr/>
          </p:nvGrpSpPr>
          <p:grpSpPr>
            <a:xfrm>
              <a:off x="2780103" y="2145094"/>
              <a:ext cx="1087817" cy="868204"/>
              <a:chOff x="5473968" y="5130947"/>
              <a:chExt cx="1087817" cy="868204"/>
            </a:xfrm>
          </p:grpSpPr>
          <p:pic>
            <p:nvPicPr>
              <p:cNvPr id="230" name="Graphic 229" descr="Scissors with solid fill">
                <a:extLst>
                  <a:ext uri="{FF2B5EF4-FFF2-40B4-BE49-F238E27FC236}">
                    <a16:creationId xmlns:a16="http://schemas.microsoft.com/office/drawing/2014/main" id="{0A4460AB-5CC8-F744-92D7-925005A3FB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830865">
                <a:off x="5529160" y="5542467"/>
                <a:ext cx="430719" cy="430719"/>
              </a:xfrm>
              <a:prstGeom prst="rect">
                <a:avLst/>
              </a:prstGeom>
            </p:spPr>
          </p:pic>
          <p:grpSp>
            <p:nvGrpSpPr>
              <p:cNvPr id="231" name="Group 230">
                <a:extLst>
                  <a:ext uri="{FF2B5EF4-FFF2-40B4-BE49-F238E27FC236}">
                    <a16:creationId xmlns:a16="http://schemas.microsoft.com/office/drawing/2014/main" id="{8BD02E99-669A-654E-95C6-11DDFEAD0B7E}"/>
                  </a:ext>
                </a:extLst>
              </p:cNvPr>
              <p:cNvGrpSpPr>
                <a:grpSpLocks noChangeAspect="1"/>
              </p:cNvGrpSpPr>
              <p:nvPr/>
            </p:nvGrpSpPr>
            <p:grpSpPr>
              <a:xfrm>
                <a:off x="5785788" y="5206378"/>
                <a:ext cx="620424" cy="606096"/>
                <a:chOff x="1278675" y="2029522"/>
                <a:chExt cx="1609491" cy="1572321"/>
              </a:xfrm>
            </p:grpSpPr>
            <p:sp>
              <p:nvSpPr>
                <p:cNvPr id="233" name="Oval 232">
                  <a:extLst>
                    <a:ext uri="{FF2B5EF4-FFF2-40B4-BE49-F238E27FC236}">
                      <a16:creationId xmlns:a16="http://schemas.microsoft.com/office/drawing/2014/main" id="{9F0798B1-F628-7B4B-A601-68A5F5A6121A}"/>
                    </a:ext>
                  </a:extLst>
                </p:cNvPr>
                <p:cNvSpPr/>
                <p:nvPr/>
              </p:nvSpPr>
              <p:spPr>
                <a:xfrm>
                  <a:off x="1278675" y="2029522"/>
                  <a:ext cx="1609491" cy="1572321"/>
                </a:xfrm>
                <a:prstGeom prst="ellipse">
                  <a:avLst/>
                </a:prstGeom>
                <a:noFill/>
                <a:ln w="12700" cap="flat" cmpd="sng" algn="ctr">
                  <a:solidFill>
                    <a:srgbClr val="4730FC"/>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234" name="Graphic 233" descr="Mitochondria with solid fill">
                  <a:extLst>
                    <a:ext uri="{FF2B5EF4-FFF2-40B4-BE49-F238E27FC236}">
                      <a16:creationId xmlns:a16="http://schemas.microsoft.com/office/drawing/2014/main" id="{C3BA2958-6C6D-AC43-AE3B-4E5112F0D9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35" name="Group 234">
                  <a:extLst>
                    <a:ext uri="{FF2B5EF4-FFF2-40B4-BE49-F238E27FC236}">
                      <a16:creationId xmlns:a16="http://schemas.microsoft.com/office/drawing/2014/main" id="{BD45AE7D-109A-3741-B303-B88BEB18DEB5}"/>
                    </a:ext>
                  </a:extLst>
                </p:cNvPr>
                <p:cNvGrpSpPr/>
                <p:nvPr/>
              </p:nvGrpSpPr>
              <p:grpSpPr>
                <a:xfrm>
                  <a:off x="1447051" y="2230255"/>
                  <a:ext cx="813673" cy="737170"/>
                  <a:chOff x="1447051" y="2230255"/>
                  <a:chExt cx="813673" cy="737170"/>
                </a:xfrm>
              </p:grpSpPr>
              <p:sp>
                <p:nvSpPr>
                  <p:cNvPr id="236" name="Rounded Rectangle 235">
                    <a:extLst>
                      <a:ext uri="{FF2B5EF4-FFF2-40B4-BE49-F238E27FC236}">
                        <a16:creationId xmlns:a16="http://schemas.microsoft.com/office/drawing/2014/main" id="{65F2CC98-1ACE-714F-BB25-58E5843F5F03}"/>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EFE77C46-33C7-9D49-9B90-6E02CC0D06A9}"/>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32" name="Rectangle 231">
                <a:extLst>
                  <a:ext uri="{FF2B5EF4-FFF2-40B4-BE49-F238E27FC236}">
                    <a16:creationId xmlns:a16="http://schemas.microsoft.com/office/drawing/2014/main" id="{DC3BDA62-04B8-564F-9ADA-08E2396FBE65}"/>
                  </a:ext>
                </a:extLst>
              </p:cNvPr>
              <p:cNvSpPr/>
              <p:nvPr/>
            </p:nvSpPr>
            <p:spPr>
              <a:xfrm>
                <a:off x="5473968" y="5130947"/>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3" name="TextBox 142">
              <a:extLst>
                <a:ext uri="{FF2B5EF4-FFF2-40B4-BE49-F238E27FC236}">
                  <a16:creationId xmlns:a16="http://schemas.microsoft.com/office/drawing/2014/main" id="{ED296478-9E1D-DE4F-9C55-CF96AC0A0A0A}"/>
                </a:ext>
              </a:extLst>
            </p:cNvPr>
            <p:cNvSpPr txBox="1"/>
            <p:nvPr/>
          </p:nvSpPr>
          <p:spPr>
            <a:xfrm>
              <a:off x="2692321" y="3245107"/>
              <a:ext cx="113043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Segmentation</a:t>
              </a:r>
            </a:p>
          </p:txBody>
        </p:sp>
        <p:sp>
          <p:nvSpPr>
            <p:cNvPr id="144" name="TextBox 143">
              <a:extLst>
                <a:ext uri="{FF2B5EF4-FFF2-40B4-BE49-F238E27FC236}">
                  <a16:creationId xmlns:a16="http://schemas.microsoft.com/office/drawing/2014/main" id="{81B84D8E-DD1B-6943-9BDF-1AD22B2D84D4}"/>
                </a:ext>
              </a:extLst>
            </p:cNvPr>
            <p:cNvSpPr txBox="1"/>
            <p:nvPr/>
          </p:nvSpPr>
          <p:spPr>
            <a:xfrm>
              <a:off x="3975099" y="3152774"/>
              <a:ext cx="1329210"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Spot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and tracking</a:t>
              </a:r>
            </a:p>
          </p:txBody>
        </p:sp>
        <p:grpSp>
          <p:nvGrpSpPr>
            <p:cNvPr id="145" name="Group 144">
              <a:extLst>
                <a:ext uri="{FF2B5EF4-FFF2-40B4-BE49-F238E27FC236}">
                  <a16:creationId xmlns:a16="http://schemas.microsoft.com/office/drawing/2014/main" id="{B2DFEC66-1F87-A944-819B-B5C7A4A9AD44}"/>
                </a:ext>
              </a:extLst>
            </p:cNvPr>
            <p:cNvGrpSpPr/>
            <p:nvPr/>
          </p:nvGrpSpPr>
          <p:grpSpPr>
            <a:xfrm>
              <a:off x="4101647" y="2110666"/>
              <a:ext cx="1087817" cy="868204"/>
              <a:chOff x="5574843" y="2393861"/>
              <a:chExt cx="1087817" cy="868204"/>
            </a:xfrm>
          </p:grpSpPr>
          <p:grpSp>
            <p:nvGrpSpPr>
              <p:cNvPr id="220" name="Group 219">
                <a:extLst>
                  <a:ext uri="{FF2B5EF4-FFF2-40B4-BE49-F238E27FC236}">
                    <a16:creationId xmlns:a16="http://schemas.microsoft.com/office/drawing/2014/main" id="{C500EA41-E89B-994E-9F20-4138D11CABEA}"/>
                  </a:ext>
                </a:extLst>
              </p:cNvPr>
              <p:cNvGrpSpPr>
                <a:grpSpLocks noChangeAspect="1"/>
              </p:cNvGrpSpPr>
              <p:nvPr/>
            </p:nvGrpSpPr>
            <p:grpSpPr>
              <a:xfrm>
                <a:off x="5802951" y="2527243"/>
                <a:ext cx="620424" cy="606096"/>
                <a:chOff x="1278675" y="2029522"/>
                <a:chExt cx="1609491" cy="1572321"/>
              </a:xfrm>
            </p:grpSpPr>
            <p:sp>
              <p:nvSpPr>
                <p:cNvPr id="225" name="Oval 224">
                  <a:extLst>
                    <a:ext uri="{FF2B5EF4-FFF2-40B4-BE49-F238E27FC236}">
                      <a16:creationId xmlns:a16="http://schemas.microsoft.com/office/drawing/2014/main" id="{6B620C53-A681-3D44-A2D4-D6BD907B4533}"/>
                    </a:ext>
                  </a:extLst>
                </p:cNvPr>
                <p:cNvSpPr/>
                <p:nvPr/>
              </p:nvSpPr>
              <p:spPr>
                <a:xfrm>
                  <a:off x="1278675" y="2029522"/>
                  <a:ext cx="1609491" cy="1572321"/>
                </a:xfrm>
                <a:prstGeom prst="ellipse">
                  <a:avLst/>
                </a:prstGeom>
                <a:noFill/>
                <a:ln w="28575" cap="flat" cmpd="sng" algn="ctr">
                  <a:solidFill>
                    <a:srgbClr val="4730FC">
                      <a:alpha val="2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6" name="Graphic 225" descr="Mitochondria with solid fill">
                  <a:extLst>
                    <a:ext uri="{FF2B5EF4-FFF2-40B4-BE49-F238E27FC236}">
                      <a16:creationId xmlns:a16="http://schemas.microsoft.com/office/drawing/2014/main" id="{EDAAF1C8-7243-8246-973A-C88C6F672D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25333">
                  <a:off x="1896233" y="2729956"/>
                  <a:ext cx="833526" cy="833526"/>
                </a:xfrm>
                <a:prstGeom prst="rect">
                  <a:avLst/>
                </a:prstGeom>
              </p:spPr>
            </p:pic>
            <p:grpSp>
              <p:nvGrpSpPr>
                <p:cNvPr id="227" name="Group 226">
                  <a:extLst>
                    <a:ext uri="{FF2B5EF4-FFF2-40B4-BE49-F238E27FC236}">
                      <a16:creationId xmlns:a16="http://schemas.microsoft.com/office/drawing/2014/main" id="{F039EA2A-58F8-5A4D-B594-C4873DBC02F6}"/>
                    </a:ext>
                  </a:extLst>
                </p:cNvPr>
                <p:cNvGrpSpPr/>
                <p:nvPr/>
              </p:nvGrpSpPr>
              <p:grpSpPr>
                <a:xfrm>
                  <a:off x="1447051" y="2230255"/>
                  <a:ext cx="813673" cy="737170"/>
                  <a:chOff x="1447051" y="2230255"/>
                  <a:chExt cx="813673" cy="737170"/>
                </a:xfrm>
              </p:grpSpPr>
              <p:sp>
                <p:nvSpPr>
                  <p:cNvPr id="228" name="Rounded Rectangle 227">
                    <a:extLst>
                      <a:ext uri="{FF2B5EF4-FFF2-40B4-BE49-F238E27FC236}">
                        <a16:creationId xmlns:a16="http://schemas.microsoft.com/office/drawing/2014/main" id="{4D65DEEC-F83F-A449-8CD1-0B0F9F1BCE4D}"/>
                      </a:ext>
                    </a:extLst>
                  </p:cNvPr>
                  <p:cNvSpPr/>
                  <p:nvPr/>
                </p:nvSpPr>
                <p:spPr>
                  <a:xfrm rot="18947416">
                    <a:off x="1447051" y="2230255"/>
                    <a:ext cx="813673" cy="737170"/>
                  </a:xfrm>
                  <a:prstGeom prst="roundRect">
                    <a:avLst>
                      <a:gd name="adj" fmla="val 38068"/>
                    </a:avLst>
                  </a:prstGeom>
                  <a:solidFill>
                    <a:srgbClr val="7E6EFC">
                      <a:alpha val="11872"/>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9" name="Oval 228">
                    <a:extLst>
                      <a:ext uri="{FF2B5EF4-FFF2-40B4-BE49-F238E27FC236}">
                        <a16:creationId xmlns:a16="http://schemas.microsoft.com/office/drawing/2014/main" id="{A32767B2-0662-5444-9377-A39F35DBC3DB}"/>
                      </a:ext>
                    </a:extLst>
                  </p:cNvPr>
                  <p:cNvSpPr/>
                  <p:nvPr/>
                </p:nvSpPr>
                <p:spPr>
                  <a:xfrm>
                    <a:off x="1664438" y="2401167"/>
                    <a:ext cx="378899" cy="395346"/>
                  </a:xfrm>
                  <a:prstGeom prst="ellipse">
                    <a:avLst/>
                  </a:prstGeom>
                  <a:solidFill>
                    <a:srgbClr val="4730FC">
                      <a:alpha val="17617"/>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21" name="Rectangle 220">
                <a:extLst>
                  <a:ext uri="{FF2B5EF4-FFF2-40B4-BE49-F238E27FC236}">
                    <a16:creationId xmlns:a16="http://schemas.microsoft.com/office/drawing/2014/main" id="{B2A79355-600A-ED46-AB52-7561F0674411}"/>
                  </a:ext>
                </a:extLst>
              </p:cNvPr>
              <p:cNvSpPr/>
              <p:nvPr/>
            </p:nvSpPr>
            <p:spPr>
              <a:xfrm>
                <a:off x="5574843" y="2393861"/>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2" name="Graphic 221" descr="Target outline">
                <a:extLst>
                  <a:ext uri="{FF2B5EF4-FFF2-40B4-BE49-F238E27FC236}">
                    <a16:creationId xmlns:a16="http://schemas.microsoft.com/office/drawing/2014/main" id="{2086FC5E-C9E9-7E4B-88E3-3088D925F3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65846" y="2558004"/>
                <a:ext cx="245226" cy="245226"/>
              </a:xfrm>
              <a:prstGeom prst="rect">
                <a:avLst/>
              </a:prstGeom>
            </p:spPr>
          </p:pic>
          <p:pic>
            <p:nvPicPr>
              <p:cNvPr id="223" name="Graphic 222" descr="Target outline">
                <a:extLst>
                  <a:ext uri="{FF2B5EF4-FFF2-40B4-BE49-F238E27FC236}">
                    <a16:creationId xmlns:a16="http://schemas.microsoft.com/office/drawing/2014/main" id="{97FC27C2-06EB-BC4B-A12A-6640A910E1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15318" y="2836178"/>
                <a:ext cx="245226" cy="245226"/>
              </a:xfrm>
              <a:prstGeom prst="rect">
                <a:avLst/>
              </a:prstGeom>
            </p:spPr>
          </p:pic>
          <p:pic>
            <p:nvPicPr>
              <p:cNvPr id="224" name="Graphic 223" descr="Target outline">
                <a:extLst>
                  <a:ext uri="{FF2B5EF4-FFF2-40B4-BE49-F238E27FC236}">
                    <a16:creationId xmlns:a16="http://schemas.microsoft.com/office/drawing/2014/main" id="{13A836E5-8265-8441-93CC-E2D00996A0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2045" y="2665442"/>
                <a:ext cx="245226" cy="245226"/>
              </a:xfrm>
              <a:prstGeom prst="rect">
                <a:avLst/>
              </a:prstGeom>
            </p:spPr>
          </p:pic>
        </p:grpSp>
        <p:grpSp>
          <p:nvGrpSpPr>
            <p:cNvPr id="146" name="Group 145">
              <a:extLst>
                <a:ext uri="{FF2B5EF4-FFF2-40B4-BE49-F238E27FC236}">
                  <a16:creationId xmlns:a16="http://schemas.microsoft.com/office/drawing/2014/main" id="{5DF05B03-124A-0949-A427-41FEDAC2192B}"/>
                </a:ext>
              </a:extLst>
            </p:cNvPr>
            <p:cNvGrpSpPr/>
            <p:nvPr/>
          </p:nvGrpSpPr>
          <p:grpSpPr>
            <a:xfrm>
              <a:off x="991721" y="1822731"/>
              <a:ext cx="914400" cy="914400"/>
              <a:chOff x="1556322" y="2105926"/>
              <a:chExt cx="914400" cy="914400"/>
            </a:xfrm>
          </p:grpSpPr>
          <p:pic>
            <p:nvPicPr>
              <p:cNvPr id="218" name="Graphic 217" descr="Monitor with solid fill">
                <a:extLst>
                  <a:ext uri="{FF2B5EF4-FFF2-40B4-BE49-F238E27FC236}">
                    <a16:creationId xmlns:a16="http://schemas.microsoft.com/office/drawing/2014/main" id="{19E40F92-480A-6B45-80B6-04032937D1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6322" y="2105926"/>
                <a:ext cx="914400" cy="914400"/>
              </a:xfrm>
              <a:prstGeom prst="rect">
                <a:avLst/>
              </a:prstGeom>
            </p:spPr>
          </p:pic>
          <p:pic>
            <p:nvPicPr>
              <p:cNvPr id="219" name="Graphic 218" descr="DNA with solid fill">
                <a:extLst>
                  <a:ext uri="{FF2B5EF4-FFF2-40B4-BE49-F238E27FC236}">
                    <a16:creationId xmlns:a16="http://schemas.microsoft.com/office/drawing/2014/main" id="{09E3A7D3-9828-F44B-8C5E-650618F1F64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5400000">
                <a:off x="1812516" y="2304532"/>
                <a:ext cx="402012" cy="402012"/>
              </a:xfrm>
              <a:prstGeom prst="rect">
                <a:avLst/>
              </a:prstGeom>
            </p:spPr>
          </p:pic>
        </p:grpSp>
        <p:sp>
          <p:nvSpPr>
            <p:cNvPr id="147" name="TextBox 146">
              <a:extLst>
                <a:ext uri="{FF2B5EF4-FFF2-40B4-BE49-F238E27FC236}">
                  <a16:creationId xmlns:a16="http://schemas.microsoft.com/office/drawing/2014/main" id="{9C1DEC14-CBD0-584E-B989-D2741F5DBCEB}"/>
                </a:ext>
              </a:extLst>
            </p:cNvPr>
            <p:cNvSpPr txBox="1"/>
            <p:nvPr/>
          </p:nvSpPr>
          <p:spPr>
            <a:xfrm>
              <a:off x="369535" y="2611352"/>
              <a:ext cx="1226618"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 construct</a:t>
              </a:r>
            </a:p>
          </p:txBody>
        </p:sp>
        <p:grpSp>
          <p:nvGrpSpPr>
            <p:cNvPr id="148" name="Group 147">
              <a:extLst>
                <a:ext uri="{FF2B5EF4-FFF2-40B4-BE49-F238E27FC236}">
                  <a16:creationId xmlns:a16="http://schemas.microsoft.com/office/drawing/2014/main" id="{E46CDEAB-1340-9C4D-BA35-B19B7DE3F20A}"/>
                </a:ext>
              </a:extLst>
            </p:cNvPr>
            <p:cNvGrpSpPr/>
            <p:nvPr/>
          </p:nvGrpSpPr>
          <p:grpSpPr>
            <a:xfrm>
              <a:off x="970670" y="3230048"/>
              <a:ext cx="467855" cy="444033"/>
              <a:chOff x="1129599" y="3378021"/>
              <a:chExt cx="467855" cy="444033"/>
            </a:xfrm>
            <a:effectLst>
              <a:outerShdw blurRad="50800" dist="38100" algn="l" rotWithShape="0">
                <a:prstClr val="black">
                  <a:alpha val="40000"/>
                </a:prstClr>
              </a:outerShdw>
            </a:effectLst>
          </p:grpSpPr>
          <p:sp>
            <p:nvSpPr>
              <p:cNvPr id="211" name="Rectangle 210">
                <a:extLst>
                  <a:ext uri="{FF2B5EF4-FFF2-40B4-BE49-F238E27FC236}">
                    <a16:creationId xmlns:a16="http://schemas.microsoft.com/office/drawing/2014/main" id="{A4939EEB-0213-1A43-AD24-912748C5F2C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2" name="Group 211">
                <a:extLst>
                  <a:ext uri="{FF2B5EF4-FFF2-40B4-BE49-F238E27FC236}">
                    <a16:creationId xmlns:a16="http://schemas.microsoft.com/office/drawing/2014/main" id="{47C8F3CF-F042-D447-AEFC-F46ABDD102B4}"/>
                  </a:ext>
                </a:extLst>
              </p:cNvPr>
              <p:cNvGrpSpPr>
                <a:grpSpLocks noChangeAspect="1"/>
              </p:cNvGrpSpPr>
              <p:nvPr/>
            </p:nvGrpSpPr>
            <p:grpSpPr>
              <a:xfrm>
                <a:off x="1167053" y="3418263"/>
                <a:ext cx="392748" cy="383678"/>
                <a:chOff x="1278675" y="2029522"/>
                <a:chExt cx="1609491" cy="1572321"/>
              </a:xfrm>
            </p:grpSpPr>
            <p:sp>
              <p:nvSpPr>
                <p:cNvPr id="213" name="Oval 212">
                  <a:extLst>
                    <a:ext uri="{FF2B5EF4-FFF2-40B4-BE49-F238E27FC236}">
                      <a16:creationId xmlns:a16="http://schemas.microsoft.com/office/drawing/2014/main" id="{3B8CC5F2-9E2C-8140-BB5C-2CB644A0A109}"/>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4" name="Graphic 213" descr="Mitochondria with solid fill">
                  <a:extLst>
                    <a:ext uri="{FF2B5EF4-FFF2-40B4-BE49-F238E27FC236}">
                      <a16:creationId xmlns:a16="http://schemas.microsoft.com/office/drawing/2014/main" id="{DBEB3601-AE34-CD43-BC78-0E3898E4D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15" name="Group 214">
                  <a:extLst>
                    <a:ext uri="{FF2B5EF4-FFF2-40B4-BE49-F238E27FC236}">
                      <a16:creationId xmlns:a16="http://schemas.microsoft.com/office/drawing/2014/main" id="{7E204607-11D9-8E4A-8297-B2CCC8C8204F}"/>
                    </a:ext>
                  </a:extLst>
                </p:cNvPr>
                <p:cNvGrpSpPr/>
                <p:nvPr/>
              </p:nvGrpSpPr>
              <p:grpSpPr>
                <a:xfrm>
                  <a:off x="1447051" y="2230255"/>
                  <a:ext cx="813673" cy="737170"/>
                  <a:chOff x="1447051" y="2230255"/>
                  <a:chExt cx="813673" cy="737170"/>
                </a:xfrm>
              </p:grpSpPr>
              <p:sp>
                <p:nvSpPr>
                  <p:cNvPr id="216" name="Rounded Rectangle 215">
                    <a:extLst>
                      <a:ext uri="{FF2B5EF4-FFF2-40B4-BE49-F238E27FC236}">
                        <a16:creationId xmlns:a16="http://schemas.microsoft.com/office/drawing/2014/main" id="{7768C21E-5EC7-B444-887B-8D1D4F05804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193647C4-EC92-4C46-AE44-F6A1FE136F4F}"/>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pic>
          <p:nvPicPr>
            <p:cNvPr id="149" name="Graphic 148" descr="Microscope with solid fill">
              <a:extLst>
                <a:ext uri="{FF2B5EF4-FFF2-40B4-BE49-F238E27FC236}">
                  <a16:creationId xmlns:a16="http://schemas.microsoft.com/office/drawing/2014/main" id="{1527CAE8-80DB-5A4A-9EF7-47472F2D58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7882" y="3025978"/>
              <a:ext cx="708409" cy="708409"/>
            </a:xfrm>
            <a:prstGeom prst="rect">
              <a:avLst/>
            </a:prstGeom>
          </p:spPr>
        </p:pic>
        <p:sp>
          <p:nvSpPr>
            <p:cNvPr id="150" name="TextBox 149">
              <a:extLst>
                <a:ext uri="{FF2B5EF4-FFF2-40B4-BE49-F238E27FC236}">
                  <a16:creationId xmlns:a16="http://schemas.microsoft.com/office/drawing/2014/main" id="{E4C7211B-864C-5C40-BF62-02DEB7CD12A7}"/>
                </a:ext>
              </a:extLst>
            </p:cNvPr>
            <p:cNvSpPr txBox="1"/>
            <p:nvPr/>
          </p:nvSpPr>
          <p:spPr>
            <a:xfrm>
              <a:off x="282685" y="3695962"/>
              <a:ext cx="150554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Microscope images</a:t>
              </a:r>
            </a:p>
          </p:txBody>
        </p:sp>
        <p:sp>
          <p:nvSpPr>
            <p:cNvPr id="151" name="Rounded Rectangle 150">
              <a:extLst>
                <a:ext uri="{FF2B5EF4-FFF2-40B4-BE49-F238E27FC236}">
                  <a16:creationId xmlns:a16="http://schemas.microsoft.com/office/drawing/2014/main" id="{6FE0647C-9E96-9247-B79D-8A6EDFDB6282}"/>
                </a:ext>
              </a:extLst>
            </p:cNvPr>
            <p:cNvSpPr/>
            <p:nvPr/>
          </p:nvSpPr>
          <p:spPr>
            <a:xfrm>
              <a:off x="172957" y="1527048"/>
              <a:ext cx="1726755" cy="2529938"/>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71624267-41F0-5644-9CD9-93D45723CFD5}"/>
                </a:ext>
              </a:extLst>
            </p:cNvPr>
            <p:cNvSpPr txBox="1"/>
            <p:nvPr/>
          </p:nvSpPr>
          <p:spPr>
            <a:xfrm>
              <a:off x="2780103" y="1624771"/>
              <a:ext cx="365391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Image Processing</a:t>
              </a:r>
            </a:p>
          </p:txBody>
        </p:sp>
        <p:pic>
          <p:nvPicPr>
            <p:cNvPr id="153" name="Graphic 152" descr="Circle with left arrow with solid fill">
              <a:extLst>
                <a:ext uri="{FF2B5EF4-FFF2-40B4-BE49-F238E27FC236}">
                  <a16:creationId xmlns:a16="http://schemas.microsoft.com/office/drawing/2014/main" id="{7C727039-84DB-8746-8C95-22678EF7061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1876964" y="2477273"/>
              <a:ext cx="714264" cy="714264"/>
            </a:xfrm>
            <a:prstGeom prst="rect">
              <a:avLst/>
            </a:prstGeom>
          </p:spPr>
        </p:pic>
        <p:sp>
          <p:nvSpPr>
            <p:cNvPr id="154" name="Rounded Rectangle 153">
              <a:extLst>
                <a:ext uri="{FF2B5EF4-FFF2-40B4-BE49-F238E27FC236}">
                  <a16:creationId xmlns:a16="http://schemas.microsoft.com/office/drawing/2014/main" id="{2C0D5212-82B5-6B45-B73C-30B42A825F8B}"/>
                </a:ext>
              </a:extLst>
            </p:cNvPr>
            <p:cNvSpPr/>
            <p:nvPr/>
          </p:nvSpPr>
          <p:spPr>
            <a:xfrm>
              <a:off x="7455227" y="1527047"/>
              <a:ext cx="1412165"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5" name="Group 154">
              <a:extLst>
                <a:ext uri="{FF2B5EF4-FFF2-40B4-BE49-F238E27FC236}">
                  <a16:creationId xmlns:a16="http://schemas.microsoft.com/office/drawing/2014/main" id="{54A3DC89-C507-894B-BCCA-FDAF1B01EA67}"/>
                </a:ext>
              </a:extLst>
            </p:cNvPr>
            <p:cNvGrpSpPr/>
            <p:nvPr/>
          </p:nvGrpSpPr>
          <p:grpSpPr>
            <a:xfrm>
              <a:off x="5415209" y="2105604"/>
              <a:ext cx="1087817" cy="868204"/>
              <a:chOff x="5574843" y="2393861"/>
              <a:chExt cx="1087817" cy="868204"/>
            </a:xfrm>
          </p:grpSpPr>
          <p:grpSp>
            <p:nvGrpSpPr>
              <p:cNvPr id="204" name="Group 203">
                <a:extLst>
                  <a:ext uri="{FF2B5EF4-FFF2-40B4-BE49-F238E27FC236}">
                    <a16:creationId xmlns:a16="http://schemas.microsoft.com/office/drawing/2014/main" id="{20778C84-8808-3241-A955-7D55D17B4DC0}"/>
                  </a:ext>
                </a:extLst>
              </p:cNvPr>
              <p:cNvGrpSpPr>
                <a:grpSpLocks noChangeAspect="1"/>
              </p:cNvGrpSpPr>
              <p:nvPr/>
            </p:nvGrpSpPr>
            <p:grpSpPr>
              <a:xfrm>
                <a:off x="5802951" y="2527243"/>
                <a:ext cx="620424" cy="606096"/>
                <a:chOff x="1278675" y="2029522"/>
                <a:chExt cx="1609491" cy="1572321"/>
              </a:xfrm>
            </p:grpSpPr>
            <p:sp>
              <p:nvSpPr>
                <p:cNvPr id="206" name="Oval 205">
                  <a:extLst>
                    <a:ext uri="{FF2B5EF4-FFF2-40B4-BE49-F238E27FC236}">
                      <a16:creationId xmlns:a16="http://schemas.microsoft.com/office/drawing/2014/main" id="{A51525C5-F093-E44F-AB61-3BC95EFFDBC7}"/>
                    </a:ext>
                  </a:extLst>
                </p:cNvPr>
                <p:cNvSpPr/>
                <p:nvPr/>
              </p:nvSpPr>
              <p:spPr>
                <a:xfrm>
                  <a:off x="1278675" y="2029522"/>
                  <a:ext cx="1609491" cy="1572321"/>
                </a:xfrm>
                <a:prstGeom prst="ellipse">
                  <a:avLst/>
                </a:prstGeom>
                <a:noFill/>
                <a:ln w="28575" cap="flat" cmpd="sng" algn="ctr">
                  <a:solidFill>
                    <a:srgbClr val="4730FC">
                      <a:alpha val="2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7" name="Graphic 206" descr="Mitochondria with solid fill">
                  <a:extLst>
                    <a:ext uri="{FF2B5EF4-FFF2-40B4-BE49-F238E27FC236}">
                      <a16:creationId xmlns:a16="http://schemas.microsoft.com/office/drawing/2014/main" id="{7FC7DA97-F1DF-FE4B-91BE-E640417F44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25333">
                  <a:off x="1896233" y="2729956"/>
                  <a:ext cx="833526" cy="833526"/>
                </a:xfrm>
                <a:prstGeom prst="rect">
                  <a:avLst/>
                </a:prstGeom>
              </p:spPr>
            </p:pic>
            <p:grpSp>
              <p:nvGrpSpPr>
                <p:cNvPr id="208" name="Group 207">
                  <a:extLst>
                    <a:ext uri="{FF2B5EF4-FFF2-40B4-BE49-F238E27FC236}">
                      <a16:creationId xmlns:a16="http://schemas.microsoft.com/office/drawing/2014/main" id="{90E79EE9-94EF-DE4D-BC01-C006A4DE4055}"/>
                    </a:ext>
                  </a:extLst>
                </p:cNvPr>
                <p:cNvGrpSpPr/>
                <p:nvPr/>
              </p:nvGrpSpPr>
              <p:grpSpPr>
                <a:xfrm>
                  <a:off x="1447051" y="2230255"/>
                  <a:ext cx="813673" cy="737170"/>
                  <a:chOff x="1447051" y="2230255"/>
                  <a:chExt cx="813673" cy="737170"/>
                </a:xfrm>
              </p:grpSpPr>
              <p:sp>
                <p:nvSpPr>
                  <p:cNvPr id="209" name="Rounded Rectangle 208">
                    <a:extLst>
                      <a:ext uri="{FF2B5EF4-FFF2-40B4-BE49-F238E27FC236}">
                        <a16:creationId xmlns:a16="http://schemas.microsoft.com/office/drawing/2014/main" id="{0E7485F6-389A-F742-9137-02E0CBB875D1}"/>
                      </a:ext>
                    </a:extLst>
                  </p:cNvPr>
                  <p:cNvSpPr/>
                  <p:nvPr/>
                </p:nvSpPr>
                <p:spPr>
                  <a:xfrm rot="18947416">
                    <a:off x="1447051" y="2230255"/>
                    <a:ext cx="813673" cy="737170"/>
                  </a:xfrm>
                  <a:prstGeom prst="roundRect">
                    <a:avLst>
                      <a:gd name="adj" fmla="val 38068"/>
                    </a:avLst>
                  </a:prstGeom>
                  <a:solidFill>
                    <a:srgbClr val="7E6EFC">
                      <a:alpha val="11872"/>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B207B595-7B3F-7D41-AE2E-FA6C685C9EDE}"/>
                      </a:ext>
                    </a:extLst>
                  </p:cNvPr>
                  <p:cNvSpPr/>
                  <p:nvPr/>
                </p:nvSpPr>
                <p:spPr>
                  <a:xfrm>
                    <a:off x="1664438" y="2401167"/>
                    <a:ext cx="378899" cy="395346"/>
                  </a:xfrm>
                  <a:prstGeom prst="ellipse">
                    <a:avLst/>
                  </a:prstGeom>
                  <a:solidFill>
                    <a:srgbClr val="4730FC">
                      <a:alpha val="17617"/>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05" name="Rectangle 204">
                <a:extLst>
                  <a:ext uri="{FF2B5EF4-FFF2-40B4-BE49-F238E27FC236}">
                    <a16:creationId xmlns:a16="http://schemas.microsoft.com/office/drawing/2014/main" id="{37C1F580-D22F-B840-BA7E-7C171FA8F922}"/>
                  </a:ext>
                </a:extLst>
              </p:cNvPr>
              <p:cNvSpPr/>
              <p:nvPr/>
            </p:nvSpPr>
            <p:spPr>
              <a:xfrm>
                <a:off x="5574843" y="2393861"/>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156" name="Graphic 155" descr="Database with solid fill">
              <a:extLst>
                <a:ext uri="{FF2B5EF4-FFF2-40B4-BE49-F238E27FC236}">
                  <a16:creationId xmlns:a16="http://schemas.microsoft.com/office/drawing/2014/main" id="{5DF71824-6FA2-9940-9BD5-3F33BDC883B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06761" y="2298892"/>
              <a:ext cx="509856" cy="509856"/>
            </a:xfrm>
            <a:prstGeom prst="rect">
              <a:avLst/>
            </a:prstGeom>
          </p:spPr>
        </p:pic>
        <p:sp>
          <p:nvSpPr>
            <p:cNvPr id="157" name="TextBox 156">
              <a:extLst>
                <a:ext uri="{FF2B5EF4-FFF2-40B4-BE49-F238E27FC236}">
                  <a16:creationId xmlns:a16="http://schemas.microsoft.com/office/drawing/2014/main" id="{04BA2F5A-5D8A-4444-B542-2483943F3868}"/>
                </a:ext>
              </a:extLst>
            </p:cNvPr>
            <p:cNvSpPr txBox="1"/>
            <p:nvPr/>
          </p:nvSpPr>
          <p:spPr>
            <a:xfrm>
              <a:off x="5288134" y="3152774"/>
              <a:ext cx="131300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Arial" panose="020B0604020202020204" pitchFamily="34" charset="0"/>
                  <a:cs typeface="Arial" panose="020B0604020202020204" pitchFamily="34" charset="0"/>
                </a:rPr>
                <a:t>D</a:t>
              </a:r>
              <a:r>
                <a:rPr kumimoji="0" lang="en-US" sz="12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ata</a:t>
              </a: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management</a:t>
              </a:r>
            </a:p>
          </p:txBody>
        </p:sp>
        <p:sp>
          <p:nvSpPr>
            <p:cNvPr id="158" name="TextBox 157">
              <a:extLst>
                <a:ext uri="{FF2B5EF4-FFF2-40B4-BE49-F238E27FC236}">
                  <a16:creationId xmlns:a16="http://schemas.microsoft.com/office/drawing/2014/main" id="{C49CDE13-7B88-DC4D-8E1C-EF793E6FBB08}"/>
                </a:ext>
              </a:extLst>
            </p:cNvPr>
            <p:cNvSpPr txBox="1"/>
            <p:nvPr/>
          </p:nvSpPr>
          <p:spPr>
            <a:xfrm>
              <a:off x="7518062" y="3318951"/>
              <a:ext cx="134933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Simulated data</a:t>
              </a:r>
            </a:p>
          </p:txBody>
        </p:sp>
        <p:pic>
          <p:nvPicPr>
            <p:cNvPr id="159" name="Graphic 158" descr="Bar chart with solid fill">
              <a:extLst>
                <a:ext uri="{FF2B5EF4-FFF2-40B4-BE49-F238E27FC236}">
                  <a16:creationId xmlns:a16="http://schemas.microsoft.com/office/drawing/2014/main" id="{1FC872C3-06E1-E841-97F2-66E8C2DB9F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880512" y="2568528"/>
              <a:ext cx="418621" cy="418621"/>
            </a:xfrm>
            <a:prstGeom prst="rect">
              <a:avLst/>
            </a:prstGeom>
          </p:spPr>
        </p:pic>
        <p:sp>
          <p:nvSpPr>
            <p:cNvPr id="160" name="TextBox 159">
              <a:extLst>
                <a:ext uri="{FF2B5EF4-FFF2-40B4-BE49-F238E27FC236}">
                  <a16:creationId xmlns:a16="http://schemas.microsoft.com/office/drawing/2014/main" id="{B13FE384-C525-0E43-A327-C136B78408DE}"/>
                </a:ext>
              </a:extLst>
            </p:cNvPr>
            <p:cNvSpPr txBox="1"/>
            <p:nvPr/>
          </p:nvSpPr>
          <p:spPr>
            <a:xfrm>
              <a:off x="7505547" y="1624771"/>
              <a:ext cx="129901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Modeling</a:t>
              </a:r>
            </a:p>
          </p:txBody>
        </p:sp>
        <p:pic>
          <p:nvPicPr>
            <p:cNvPr id="162" name="Graphic 161" descr="Normal Distribution with solid fill">
              <a:extLst>
                <a:ext uri="{FF2B5EF4-FFF2-40B4-BE49-F238E27FC236}">
                  <a16:creationId xmlns:a16="http://schemas.microsoft.com/office/drawing/2014/main" id="{61D15464-5897-8240-BEF7-394E589C09A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77608" y="2250530"/>
              <a:ext cx="487773" cy="487773"/>
            </a:xfrm>
            <a:prstGeom prst="rect">
              <a:avLst/>
            </a:prstGeom>
          </p:spPr>
        </p:pic>
        <p:sp>
          <p:nvSpPr>
            <p:cNvPr id="163" name="Rectangle 162">
              <a:extLst>
                <a:ext uri="{FF2B5EF4-FFF2-40B4-BE49-F238E27FC236}">
                  <a16:creationId xmlns:a16="http://schemas.microsoft.com/office/drawing/2014/main" id="{C39AEA9D-8208-9540-8741-6C23E2A2CB69}"/>
                </a:ext>
              </a:extLst>
            </p:cNvPr>
            <p:cNvSpPr/>
            <p:nvPr/>
          </p:nvSpPr>
          <p:spPr>
            <a:xfrm>
              <a:off x="7654127" y="2107791"/>
              <a:ext cx="1087817" cy="868204"/>
            </a:xfrm>
            <a:prstGeom prst="rect">
              <a:avLst/>
            </a:prstGeom>
            <a:noFill/>
            <a:ln w="12700" cap="flat" cmpd="sng" algn="ctr">
              <a:solidFill>
                <a:srgbClr val="008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4" name="Graphic 163" descr="Circle with left arrow with solid fill">
              <a:extLst>
                <a:ext uri="{FF2B5EF4-FFF2-40B4-BE49-F238E27FC236}">
                  <a16:creationId xmlns:a16="http://schemas.microsoft.com/office/drawing/2014/main" id="{B577A73C-7436-9C4A-A8D7-3818310659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8925169" y="2477274"/>
              <a:ext cx="714264" cy="714264"/>
            </a:xfrm>
            <a:prstGeom prst="rect">
              <a:avLst/>
            </a:prstGeom>
          </p:spPr>
        </p:pic>
        <p:sp>
          <p:nvSpPr>
            <p:cNvPr id="165" name="Rounded Rectangle 164">
              <a:extLst>
                <a:ext uri="{FF2B5EF4-FFF2-40B4-BE49-F238E27FC236}">
                  <a16:creationId xmlns:a16="http://schemas.microsoft.com/office/drawing/2014/main" id="{FABF60FB-F0B5-A44C-8179-1295DBFBA3A6}"/>
                </a:ext>
              </a:extLst>
            </p:cNvPr>
            <p:cNvSpPr/>
            <p:nvPr/>
          </p:nvSpPr>
          <p:spPr>
            <a:xfrm>
              <a:off x="9625037" y="1534052"/>
              <a:ext cx="2197306"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28C8C2A5-41A7-404B-83FF-8159FCEF255F}"/>
                </a:ext>
              </a:extLst>
            </p:cNvPr>
            <p:cNvSpPr txBox="1"/>
            <p:nvPr/>
          </p:nvSpPr>
          <p:spPr>
            <a:xfrm>
              <a:off x="9823805" y="3152774"/>
              <a:ext cx="199853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Arial" panose="020B0604020202020204" pitchFamily="34" charset="0"/>
                  <a:cs typeface="Arial" panose="020B0604020202020204" pitchFamily="34" charset="0"/>
                </a:rPr>
                <a:t>Mo</a:t>
              </a: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del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Arial" panose="020B0604020202020204" pitchFamily="34" charset="0"/>
                  <a:cs typeface="Arial" panose="020B0604020202020204" pitchFamily="34" charset="0"/>
                </a:rPr>
                <a:t>Biophysical parameters</a:t>
              </a: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p:txBody>
        </p:sp>
        <p:grpSp>
          <p:nvGrpSpPr>
            <p:cNvPr id="167" name="Group 166">
              <a:extLst>
                <a:ext uri="{FF2B5EF4-FFF2-40B4-BE49-F238E27FC236}">
                  <a16:creationId xmlns:a16="http://schemas.microsoft.com/office/drawing/2014/main" id="{4BF08177-C471-334E-9DCA-8A69616906C7}"/>
                </a:ext>
              </a:extLst>
            </p:cNvPr>
            <p:cNvGrpSpPr/>
            <p:nvPr/>
          </p:nvGrpSpPr>
          <p:grpSpPr>
            <a:xfrm>
              <a:off x="9547979" y="1833252"/>
              <a:ext cx="1264859" cy="1211538"/>
              <a:chOff x="3352468" y="4772626"/>
              <a:chExt cx="1666174" cy="1666174"/>
            </a:xfrm>
          </p:grpSpPr>
          <p:grpSp>
            <p:nvGrpSpPr>
              <p:cNvPr id="196" name="Group 195">
                <a:extLst>
                  <a:ext uri="{FF2B5EF4-FFF2-40B4-BE49-F238E27FC236}">
                    <a16:creationId xmlns:a16="http://schemas.microsoft.com/office/drawing/2014/main" id="{3153A017-B4CE-8F47-8930-CE2A6B076D09}"/>
                  </a:ext>
                </a:extLst>
              </p:cNvPr>
              <p:cNvGrpSpPr/>
              <p:nvPr/>
            </p:nvGrpSpPr>
            <p:grpSpPr>
              <a:xfrm>
                <a:off x="3352468" y="4772626"/>
                <a:ext cx="1666174" cy="1666174"/>
                <a:chOff x="9409985" y="2446869"/>
                <a:chExt cx="1666174" cy="1666174"/>
              </a:xfrm>
              <a:solidFill>
                <a:sysClr val="windowText" lastClr="000000">
                  <a:lumMod val="65000"/>
                  <a:lumOff val="35000"/>
                </a:sysClr>
              </a:solidFill>
            </p:grpSpPr>
            <p:pic>
              <p:nvPicPr>
                <p:cNvPr id="200" name="Graphic 199" descr="Circular flowchart with solid fill">
                  <a:extLst>
                    <a:ext uri="{FF2B5EF4-FFF2-40B4-BE49-F238E27FC236}">
                      <a16:creationId xmlns:a16="http://schemas.microsoft.com/office/drawing/2014/main" id="{79F90E13-6B73-E547-B58A-3FCEFE2D1C6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409985" y="2446869"/>
                  <a:ext cx="1666174" cy="1666174"/>
                </a:xfrm>
                <a:prstGeom prst="rect">
                  <a:avLst/>
                </a:prstGeom>
              </p:spPr>
            </p:pic>
            <p:sp>
              <p:nvSpPr>
                <p:cNvPr id="201" name="TextBox 200">
                  <a:extLst>
                    <a:ext uri="{FF2B5EF4-FFF2-40B4-BE49-F238E27FC236}">
                      <a16:creationId xmlns:a16="http://schemas.microsoft.com/office/drawing/2014/main" id="{3713EF54-16EF-704E-B3A9-2E815E281AE1}"/>
                    </a:ext>
                  </a:extLst>
                </p:cNvPr>
                <p:cNvSpPr txBox="1"/>
                <p:nvPr/>
              </p:nvSpPr>
              <p:spPr>
                <a:xfrm>
                  <a:off x="10041869" y="2621965"/>
                  <a:ext cx="398799" cy="33885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2</a:t>
                  </a:r>
                </a:p>
              </p:txBody>
            </p:sp>
            <p:sp>
              <p:nvSpPr>
                <p:cNvPr id="202" name="TextBox 201">
                  <a:extLst>
                    <a:ext uri="{FF2B5EF4-FFF2-40B4-BE49-F238E27FC236}">
                      <a16:creationId xmlns:a16="http://schemas.microsoft.com/office/drawing/2014/main" id="{9EC882FC-F909-A041-900F-BFEFFFE489C5}"/>
                    </a:ext>
                  </a:extLst>
                </p:cNvPr>
                <p:cNvSpPr txBox="1"/>
                <p:nvPr/>
              </p:nvSpPr>
              <p:spPr>
                <a:xfrm>
                  <a:off x="9599909" y="3358588"/>
                  <a:ext cx="389032" cy="33885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1</a:t>
                  </a:r>
                </a:p>
              </p:txBody>
            </p:sp>
            <p:sp>
              <p:nvSpPr>
                <p:cNvPr id="203" name="TextBox 202">
                  <a:extLst>
                    <a:ext uri="{FF2B5EF4-FFF2-40B4-BE49-F238E27FC236}">
                      <a16:creationId xmlns:a16="http://schemas.microsoft.com/office/drawing/2014/main" id="{81E5D465-97AA-0A49-B2F2-F7E8602160B6}"/>
                    </a:ext>
                  </a:extLst>
                </p:cNvPr>
                <p:cNvSpPr txBox="1"/>
                <p:nvPr/>
              </p:nvSpPr>
              <p:spPr>
                <a:xfrm>
                  <a:off x="10471700" y="3355317"/>
                  <a:ext cx="389032" cy="338859"/>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3</a:t>
                  </a:r>
                </a:p>
              </p:txBody>
            </p:sp>
          </p:grpSp>
          <p:sp>
            <p:nvSpPr>
              <p:cNvPr id="197" name="Half Frame 196">
                <a:extLst>
                  <a:ext uri="{FF2B5EF4-FFF2-40B4-BE49-F238E27FC236}">
                    <a16:creationId xmlns:a16="http://schemas.microsoft.com/office/drawing/2014/main" id="{0145DDC7-A5E7-3E42-9903-6BDFA8A8F238}"/>
                  </a:ext>
                </a:extLst>
              </p:cNvPr>
              <p:cNvSpPr/>
              <p:nvPr/>
            </p:nvSpPr>
            <p:spPr>
              <a:xfrm rot="5806299">
                <a:off x="3840405" y="5183613"/>
                <a:ext cx="163397" cy="156472"/>
              </a:xfrm>
              <a:prstGeom prst="halfFrame">
                <a:avLst>
                  <a:gd name="adj1" fmla="val 22796"/>
                  <a:gd name="adj2" fmla="val 22796"/>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8" name="Half Frame 197">
                <a:extLst>
                  <a:ext uri="{FF2B5EF4-FFF2-40B4-BE49-F238E27FC236}">
                    <a16:creationId xmlns:a16="http://schemas.microsoft.com/office/drawing/2014/main" id="{0E0DB770-8F34-B14B-BAA2-2831F20A7CA6}"/>
                  </a:ext>
                </a:extLst>
              </p:cNvPr>
              <p:cNvSpPr/>
              <p:nvPr/>
            </p:nvSpPr>
            <p:spPr>
              <a:xfrm rot="21166664">
                <a:off x="3868255" y="6010860"/>
                <a:ext cx="163397" cy="156472"/>
              </a:xfrm>
              <a:prstGeom prst="halfFrame">
                <a:avLst>
                  <a:gd name="adj1" fmla="val 22796"/>
                  <a:gd name="adj2" fmla="val 22796"/>
                </a:avLst>
              </a:prstGeom>
              <a:solidFill>
                <a:sysClr val="windowText" lastClr="000000">
                  <a:lumMod val="75000"/>
                  <a:lumOff val="2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7412DA6F-93DA-D743-BCF9-4D71A47D7F25}"/>
                  </a:ext>
                </a:extLst>
              </p:cNvPr>
              <p:cNvSpPr/>
              <p:nvPr/>
            </p:nvSpPr>
            <p:spPr>
              <a:xfrm>
                <a:off x="4555869" y="5656286"/>
                <a:ext cx="218425" cy="45719"/>
              </a:xfrm>
              <a:prstGeom prst="rect">
                <a:avLst/>
              </a:prstGeom>
              <a:solidFill>
                <a:sysClr val="windowText" lastClr="000000">
                  <a:lumMod val="75000"/>
                  <a:lumOff val="2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a:extLst>
                <a:ext uri="{FF2B5EF4-FFF2-40B4-BE49-F238E27FC236}">
                  <a16:creationId xmlns:a16="http://schemas.microsoft.com/office/drawing/2014/main" id="{8432C158-F869-9E47-B886-271F54AA7FF3}"/>
                </a:ext>
              </a:extLst>
            </p:cNvPr>
            <p:cNvGrpSpPr/>
            <p:nvPr/>
          </p:nvGrpSpPr>
          <p:grpSpPr>
            <a:xfrm>
              <a:off x="11122275" y="2090611"/>
              <a:ext cx="467855" cy="444033"/>
              <a:chOff x="1129599" y="3378021"/>
              <a:chExt cx="467855" cy="444033"/>
            </a:xfrm>
            <a:effectLst>
              <a:outerShdw blurRad="50800" dist="38100" algn="l" rotWithShape="0">
                <a:prstClr val="black">
                  <a:alpha val="40000"/>
                </a:prstClr>
              </a:outerShdw>
            </a:effectLst>
          </p:grpSpPr>
          <p:sp>
            <p:nvSpPr>
              <p:cNvPr id="189" name="Rectangle 188">
                <a:extLst>
                  <a:ext uri="{FF2B5EF4-FFF2-40B4-BE49-F238E27FC236}">
                    <a16:creationId xmlns:a16="http://schemas.microsoft.com/office/drawing/2014/main" id="{97FFFAAC-B8BD-A741-B1C9-1FDF91D7A80C}"/>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0" name="Group 189">
                <a:extLst>
                  <a:ext uri="{FF2B5EF4-FFF2-40B4-BE49-F238E27FC236}">
                    <a16:creationId xmlns:a16="http://schemas.microsoft.com/office/drawing/2014/main" id="{C6FF7881-78DD-0B4D-8681-56700C451708}"/>
                  </a:ext>
                </a:extLst>
              </p:cNvPr>
              <p:cNvGrpSpPr>
                <a:grpSpLocks noChangeAspect="1"/>
              </p:cNvGrpSpPr>
              <p:nvPr/>
            </p:nvGrpSpPr>
            <p:grpSpPr>
              <a:xfrm>
                <a:off x="1167053" y="3418263"/>
                <a:ext cx="392748" cy="383678"/>
                <a:chOff x="1278675" y="2029522"/>
                <a:chExt cx="1609491" cy="1572321"/>
              </a:xfrm>
            </p:grpSpPr>
            <p:sp>
              <p:nvSpPr>
                <p:cNvPr id="191" name="Oval 190">
                  <a:extLst>
                    <a:ext uri="{FF2B5EF4-FFF2-40B4-BE49-F238E27FC236}">
                      <a16:creationId xmlns:a16="http://schemas.microsoft.com/office/drawing/2014/main" id="{8506BE6E-1753-9D49-AC28-EF7413337244}"/>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2" name="Graphic 191" descr="Mitochondria with solid fill">
                  <a:extLst>
                    <a:ext uri="{FF2B5EF4-FFF2-40B4-BE49-F238E27FC236}">
                      <a16:creationId xmlns:a16="http://schemas.microsoft.com/office/drawing/2014/main" id="{A3A6EBBA-9E2D-C445-AC64-97149652B9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93" name="Group 192">
                  <a:extLst>
                    <a:ext uri="{FF2B5EF4-FFF2-40B4-BE49-F238E27FC236}">
                      <a16:creationId xmlns:a16="http://schemas.microsoft.com/office/drawing/2014/main" id="{5BC77D7B-4A22-6F4F-9686-EDA7D4B80C82}"/>
                    </a:ext>
                  </a:extLst>
                </p:cNvPr>
                <p:cNvGrpSpPr/>
                <p:nvPr/>
              </p:nvGrpSpPr>
              <p:grpSpPr>
                <a:xfrm>
                  <a:off x="1447051" y="2230255"/>
                  <a:ext cx="813673" cy="737170"/>
                  <a:chOff x="1447051" y="2230255"/>
                  <a:chExt cx="813673" cy="737170"/>
                </a:xfrm>
              </p:grpSpPr>
              <p:sp>
                <p:nvSpPr>
                  <p:cNvPr id="194" name="Rounded Rectangle 193">
                    <a:extLst>
                      <a:ext uri="{FF2B5EF4-FFF2-40B4-BE49-F238E27FC236}">
                        <a16:creationId xmlns:a16="http://schemas.microsoft.com/office/drawing/2014/main" id="{2937A686-F95C-9B42-91E4-FFE1CE8739D8}"/>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BDFAB087-1BD7-634C-A72D-D1AD1FFDBE93}"/>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69" name="Group 168">
              <a:extLst>
                <a:ext uri="{FF2B5EF4-FFF2-40B4-BE49-F238E27FC236}">
                  <a16:creationId xmlns:a16="http://schemas.microsoft.com/office/drawing/2014/main" id="{9265C12E-A1DF-0F43-8FEC-B1EB969EBB22}"/>
                </a:ext>
              </a:extLst>
            </p:cNvPr>
            <p:cNvGrpSpPr/>
            <p:nvPr/>
          </p:nvGrpSpPr>
          <p:grpSpPr>
            <a:xfrm>
              <a:off x="11027383" y="2215866"/>
              <a:ext cx="467855" cy="444033"/>
              <a:chOff x="1129599" y="3378021"/>
              <a:chExt cx="467855" cy="444033"/>
            </a:xfrm>
            <a:effectLst>
              <a:outerShdw blurRad="50800" dist="38100" algn="l" rotWithShape="0">
                <a:prstClr val="black">
                  <a:alpha val="40000"/>
                </a:prstClr>
              </a:outerShdw>
            </a:effectLst>
          </p:grpSpPr>
          <p:sp>
            <p:nvSpPr>
              <p:cNvPr id="182" name="Rectangle 181">
                <a:extLst>
                  <a:ext uri="{FF2B5EF4-FFF2-40B4-BE49-F238E27FC236}">
                    <a16:creationId xmlns:a16="http://schemas.microsoft.com/office/drawing/2014/main" id="{D67C0773-9D3C-B842-946C-BBFA0462EE3E}"/>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3" name="Group 182">
                <a:extLst>
                  <a:ext uri="{FF2B5EF4-FFF2-40B4-BE49-F238E27FC236}">
                    <a16:creationId xmlns:a16="http://schemas.microsoft.com/office/drawing/2014/main" id="{08D61798-4BDF-3040-8CFD-1AF60EEFF378}"/>
                  </a:ext>
                </a:extLst>
              </p:cNvPr>
              <p:cNvGrpSpPr>
                <a:grpSpLocks noChangeAspect="1"/>
              </p:cNvGrpSpPr>
              <p:nvPr/>
            </p:nvGrpSpPr>
            <p:grpSpPr>
              <a:xfrm>
                <a:off x="1167053" y="3418263"/>
                <a:ext cx="392748" cy="383678"/>
                <a:chOff x="1278675" y="2029522"/>
                <a:chExt cx="1609491" cy="1572321"/>
              </a:xfrm>
            </p:grpSpPr>
            <p:sp>
              <p:nvSpPr>
                <p:cNvPr id="184" name="Oval 183">
                  <a:extLst>
                    <a:ext uri="{FF2B5EF4-FFF2-40B4-BE49-F238E27FC236}">
                      <a16:creationId xmlns:a16="http://schemas.microsoft.com/office/drawing/2014/main" id="{2C26C73D-A2D1-9547-A63A-138BB49C7EF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5" name="Graphic 184" descr="Mitochondria with solid fill">
                  <a:extLst>
                    <a:ext uri="{FF2B5EF4-FFF2-40B4-BE49-F238E27FC236}">
                      <a16:creationId xmlns:a16="http://schemas.microsoft.com/office/drawing/2014/main" id="{238FBFBA-15C8-7043-B2EB-00CD827C7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86" name="Group 185">
                  <a:extLst>
                    <a:ext uri="{FF2B5EF4-FFF2-40B4-BE49-F238E27FC236}">
                      <a16:creationId xmlns:a16="http://schemas.microsoft.com/office/drawing/2014/main" id="{7B5E8037-5C13-E244-98CA-57F13B1ED023}"/>
                    </a:ext>
                  </a:extLst>
                </p:cNvPr>
                <p:cNvGrpSpPr/>
                <p:nvPr/>
              </p:nvGrpSpPr>
              <p:grpSpPr>
                <a:xfrm>
                  <a:off x="1447051" y="2230255"/>
                  <a:ext cx="813673" cy="737170"/>
                  <a:chOff x="1447051" y="2230255"/>
                  <a:chExt cx="813673" cy="737170"/>
                </a:xfrm>
              </p:grpSpPr>
              <p:sp>
                <p:nvSpPr>
                  <p:cNvPr id="187" name="Rounded Rectangle 186">
                    <a:extLst>
                      <a:ext uri="{FF2B5EF4-FFF2-40B4-BE49-F238E27FC236}">
                        <a16:creationId xmlns:a16="http://schemas.microsoft.com/office/drawing/2014/main" id="{6D4B882D-CB02-5C48-9CE7-F41D0C78A56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8" name="Oval 187">
                    <a:extLst>
                      <a:ext uri="{FF2B5EF4-FFF2-40B4-BE49-F238E27FC236}">
                        <a16:creationId xmlns:a16="http://schemas.microsoft.com/office/drawing/2014/main" id="{28694D62-9F51-704D-A874-43D81002525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70" name="Group 169">
              <a:extLst>
                <a:ext uri="{FF2B5EF4-FFF2-40B4-BE49-F238E27FC236}">
                  <a16:creationId xmlns:a16="http://schemas.microsoft.com/office/drawing/2014/main" id="{14FD25AB-1987-A24B-9E1C-1240F8907834}"/>
                </a:ext>
              </a:extLst>
            </p:cNvPr>
            <p:cNvGrpSpPr/>
            <p:nvPr/>
          </p:nvGrpSpPr>
          <p:grpSpPr>
            <a:xfrm>
              <a:off x="10914811" y="2333536"/>
              <a:ext cx="467855" cy="444033"/>
              <a:chOff x="1129599" y="3378021"/>
              <a:chExt cx="467855" cy="444033"/>
            </a:xfrm>
            <a:effectLst>
              <a:outerShdw blurRad="50800" dist="38100" algn="l" rotWithShape="0">
                <a:prstClr val="black">
                  <a:alpha val="40000"/>
                </a:prstClr>
              </a:outerShdw>
            </a:effectLst>
          </p:grpSpPr>
          <p:sp>
            <p:nvSpPr>
              <p:cNvPr id="175" name="Rectangle 174">
                <a:extLst>
                  <a:ext uri="{FF2B5EF4-FFF2-40B4-BE49-F238E27FC236}">
                    <a16:creationId xmlns:a16="http://schemas.microsoft.com/office/drawing/2014/main" id="{04372EF0-8E0E-C747-A6C6-740402008012}"/>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90B7E9E0-658F-E14A-887D-A5C7AFCBF026}"/>
                  </a:ext>
                </a:extLst>
              </p:cNvPr>
              <p:cNvGrpSpPr>
                <a:grpSpLocks noChangeAspect="1"/>
              </p:cNvGrpSpPr>
              <p:nvPr/>
            </p:nvGrpSpPr>
            <p:grpSpPr>
              <a:xfrm>
                <a:off x="1167053" y="3418263"/>
                <a:ext cx="392748" cy="383678"/>
                <a:chOff x="1278675" y="2029522"/>
                <a:chExt cx="1609491" cy="1572321"/>
              </a:xfrm>
            </p:grpSpPr>
            <p:sp>
              <p:nvSpPr>
                <p:cNvPr id="177" name="Oval 176">
                  <a:extLst>
                    <a:ext uri="{FF2B5EF4-FFF2-40B4-BE49-F238E27FC236}">
                      <a16:creationId xmlns:a16="http://schemas.microsoft.com/office/drawing/2014/main" id="{2A141A4E-5586-CA4F-B496-06CA55327349}"/>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8" name="Graphic 177" descr="Mitochondria with solid fill">
                  <a:extLst>
                    <a:ext uri="{FF2B5EF4-FFF2-40B4-BE49-F238E27FC236}">
                      <a16:creationId xmlns:a16="http://schemas.microsoft.com/office/drawing/2014/main" id="{1D0C7287-E52D-9E40-895E-3A5F1B963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79" name="Group 178">
                  <a:extLst>
                    <a:ext uri="{FF2B5EF4-FFF2-40B4-BE49-F238E27FC236}">
                      <a16:creationId xmlns:a16="http://schemas.microsoft.com/office/drawing/2014/main" id="{C50F519D-3A69-B149-88F6-8B2672E94BE2}"/>
                    </a:ext>
                  </a:extLst>
                </p:cNvPr>
                <p:cNvGrpSpPr/>
                <p:nvPr/>
              </p:nvGrpSpPr>
              <p:grpSpPr>
                <a:xfrm>
                  <a:off x="1447051" y="2230255"/>
                  <a:ext cx="813673" cy="737170"/>
                  <a:chOff x="1447051" y="2230255"/>
                  <a:chExt cx="813673" cy="737170"/>
                </a:xfrm>
              </p:grpSpPr>
              <p:sp>
                <p:nvSpPr>
                  <p:cNvPr id="180" name="Rounded Rectangle 179">
                    <a:extLst>
                      <a:ext uri="{FF2B5EF4-FFF2-40B4-BE49-F238E27FC236}">
                        <a16:creationId xmlns:a16="http://schemas.microsoft.com/office/drawing/2014/main" id="{522E1198-7739-E44C-8D18-89B6FAA379B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1" name="Oval 180">
                    <a:extLst>
                      <a:ext uri="{FF2B5EF4-FFF2-40B4-BE49-F238E27FC236}">
                        <a16:creationId xmlns:a16="http://schemas.microsoft.com/office/drawing/2014/main" id="{F18C9EA4-B8CB-A346-B133-038CC0AAD21A}"/>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71" name="TextBox 170">
              <a:extLst>
                <a:ext uri="{FF2B5EF4-FFF2-40B4-BE49-F238E27FC236}">
                  <a16:creationId xmlns:a16="http://schemas.microsoft.com/office/drawing/2014/main" id="{02B49A21-F3E4-FA46-BCBB-F7CDF84FA7FD}"/>
                </a:ext>
              </a:extLst>
            </p:cNvPr>
            <p:cNvSpPr txBox="1"/>
            <p:nvPr/>
          </p:nvSpPr>
          <p:spPr>
            <a:xfrm>
              <a:off x="9664171" y="1527475"/>
              <a:ext cx="2106481"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Visualization and Interpretation</a:t>
              </a:r>
            </a:p>
          </p:txBody>
        </p:sp>
        <p:pic>
          <p:nvPicPr>
            <p:cNvPr id="172" name="Graphic 171" descr="Research with solid fill">
              <a:extLst>
                <a:ext uri="{FF2B5EF4-FFF2-40B4-BE49-F238E27FC236}">
                  <a16:creationId xmlns:a16="http://schemas.microsoft.com/office/drawing/2014/main" id="{391EE74E-4020-E744-87E1-72715382D3A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339132" y="2616364"/>
              <a:ext cx="401030" cy="401030"/>
            </a:xfrm>
            <a:prstGeom prst="rect">
              <a:avLst/>
            </a:prstGeom>
          </p:spPr>
        </p:pic>
        <p:sp>
          <p:nvSpPr>
            <p:cNvPr id="173" name="TextBox 172">
              <a:extLst>
                <a:ext uri="{FF2B5EF4-FFF2-40B4-BE49-F238E27FC236}">
                  <a16:creationId xmlns:a16="http://schemas.microsoft.com/office/drawing/2014/main" id="{53D94D05-14DD-B846-B383-4E3364738258}"/>
                </a:ext>
              </a:extLst>
            </p:cNvPr>
            <p:cNvSpPr txBox="1"/>
            <p:nvPr/>
          </p:nvSpPr>
          <p:spPr>
            <a:xfrm>
              <a:off x="151756" y="1609042"/>
              <a:ext cx="174795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Experimental data</a:t>
              </a:r>
            </a:p>
          </p:txBody>
        </p:sp>
        <p:pic>
          <p:nvPicPr>
            <p:cNvPr id="174" name="Graphic 173" descr="Circle with left arrow with solid fill">
              <a:extLst>
                <a:ext uri="{FF2B5EF4-FFF2-40B4-BE49-F238E27FC236}">
                  <a16:creationId xmlns:a16="http://schemas.microsoft.com/office/drawing/2014/main" id="{952A3C8C-C964-9549-9DB8-91781C10DE9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6651487" y="2433375"/>
              <a:ext cx="714264" cy="714264"/>
            </a:xfrm>
            <a:prstGeom prst="rect">
              <a:avLst/>
            </a:prstGeom>
          </p:spPr>
        </p:pic>
      </p:grpSp>
      <p:sp>
        <p:nvSpPr>
          <p:cNvPr id="5" name="TextBox 4">
            <a:extLst>
              <a:ext uri="{FF2B5EF4-FFF2-40B4-BE49-F238E27FC236}">
                <a16:creationId xmlns:a16="http://schemas.microsoft.com/office/drawing/2014/main" id="{78E05DD6-8287-244F-856F-5161287CA965}"/>
              </a:ext>
            </a:extLst>
          </p:cNvPr>
          <p:cNvSpPr txBox="1"/>
          <p:nvPr/>
        </p:nvSpPr>
        <p:spPr>
          <a:xfrm>
            <a:off x="3698411" y="4562084"/>
            <a:ext cx="1763303" cy="400110"/>
          </a:xfrm>
          <a:prstGeom prst="rect">
            <a:avLst/>
          </a:prstGeom>
          <a:noFill/>
        </p:spPr>
        <p:txBody>
          <a:bodyPr wrap="none" rtlCol="0">
            <a:spAutoFit/>
          </a:bodyPr>
          <a:lstStyle/>
          <a:p>
            <a:r>
              <a:rPr lang="en-US" sz="2000" dirty="0">
                <a:solidFill>
                  <a:srgbClr val="4730FC"/>
                </a:solidFill>
              </a:rPr>
              <a:t>FISH processing</a:t>
            </a:r>
          </a:p>
        </p:txBody>
      </p:sp>
      <p:sp>
        <p:nvSpPr>
          <p:cNvPr id="254" name="TextBox 253">
            <a:extLst>
              <a:ext uri="{FF2B5EF4-FFF2-40B4-BE49-F238E27FC236}">
                <a16:creationId xmlns:a16="http://schemas.microsoft.com/office/drawing/2014/main" id="{D89A5070-C9C9-F443-9AEF-53FF2712B1BB}"/>
              </a:ext>
            </a:extLst>
          </p:cNvPr>
          <p:cNvSpPr txBox="1"/>
          <p:nvPr/>
        </p:nvSpPr>
        <p:spPr>
          <a:xfrm>
            <a:off x="449756" y="4525844"/>
            <a:ext cx="1743491" cy="400110"/>
          </a:xfrm>
          <a:prstGeom prst="rect">
            <a:avLst/>
          </a:prstGeom>
          <a:noFill/>
        </p:spPr>
        <p:txBody>
          <a:bodyPr wrap="none" rtlCol="0">
            <a:spAutoFit/>
          </a:bodyPr>
          <a:lstStyle/>
          <a:p>
            <a:r>
              <a:rPr lang="en-US" sz="2000" dirty="0" err="1">
                <a:solidFill>
                  <a:srgbClr val="4730FC"/>
                </a:solidFill>
              </a:rPr>
              <a:t>pycro</a:t>
            </a:r>
            <a:r>
              <a:rPr lang="en-US" sz="2000" dirty="0">
                <a:solidFill>
                  <a:srgbClr val="4730FC"/>
                </a:solidFill>
              </a:rPr>
              <a:t>-manager</a:t>
            </a:r>
          </a:p>
        </p:txBody>
      </p:sp>
      <p:sp>
        <p:nvSpPr>
          <p:cNvPr id="255" name="TextBox 254">
            <a:extLst>
              <a:ext uri="{FF2B5EF4-FFF2-40B4-BE49-F238E27FC236}">
                <a16:creationId xmlns:a16="http://schemas.microsoft.com/office/drawing/2014/main" id="{4599917D-5968-A640-BF76-BA09F3C1C542}"/>
              </a:ext>
            </a:extLst>
          </p:cNvPr>
          <p:cNvSpPr txBox="1"/>
          <p:nvPr/>
        </p:nvSpPr>
        <p:spPr>
          <a:xfrm>
            <a:off x="7684319" y="4558870"/>
            <a:ext cx="1061509" cy="400110"/>
          </a:xfrm>
          <a:prstGeom prst="rect">
            <a:avLst/>
          </a:prstGeom>
          <a:noFill/>
        </p:spPr>
        <p:txBody>
          <a:bodyPr wrap="none" rtlCol="0">
            <a:spAutoFit/>
          </a:bodyPr>
          <a:lstStyle/>
          <a:p>
            <a:r>
              <a:rPr lang="en-US" sz="2000" dirty="0" err="1">
                <a:solidFill>
                  <a:srgbClr val="4730FC"/>
                </a:solidFill>
              </a:rPr>
              <a:t>rsnapsim</a:t>
            </a:r>
            <a:endParaRPr lang="en-US" sz="2000" dirty="0">
              <a:solidFill>
                <a:srgbClr val="4730FC"/>
              </a:solidFill>
            </a:endParaRPr>
          </a:p>
        </p:txBody>
      </p:sp>
      <p:sp>
        <p:nvSpPr>
          <p:cNvPr id="256" name="TextBox 255">
            <a:extLst>
              <a:ext uri="{FF2B5EF4-FFF2-40B4-BE49-F238E27FC236}">
                <a16:creationId xmlns:a16="http://schemas.microsoft.com/office/drawing/2014/main" id="{DA9A7137-229E-5441-BE83-53EC7762CA06}"/>
              </a:ext>
            </a:extLst>
          </p:cNvPr>
          <p:cNvSpPr txBox="1"/>
          <p:nvPr/>
        </p:nvSpPr>
        <p:spPr>
          <a:xfrm>
            <a:off x="10302849" y="4524559"/>
            <a:ext cx="1205843" cy="400110"/>
          </a:xfrm>
          <a:prstGeom prst="rect">
            <a:avLst/>
          </a:prstGeom>
          <a:noFill/>
        </p:spPr>
        <p:txBody>
          <a:bodyPr wrap="none" rtlCol="0">
            <a:spAutoFit/>
          </a:bodyPr>
          <a:lstStyle/>
          <a:p>
            <a:r>
              <a:rPr lang="en-US" sz="2000" dirty="0" err="1">
                <a:solidFill>
                  <a:srgbClr val="4730FC"/>
                </a:solidFill>
              </a:rPr>
              <a:t>croparray</a:t>
            </a:r>
            <a:endParaRPr lang="en-US" sz="2000" dirty="0">
              <a:solidFill>
                <a:srgbClr val="4730FC"/>
              </a:solidFill>
            </a:endParaRPr>
          </a:p>
        </p:txBody>
      </p:sp>
      <p:cxnSp>
        <p:nvCxnSpPr>
          <p:cNvPr id="7" name="Curved Connector 6">
            <a:extLst>
              <a:ext uri="{FF2B5EF4-FFF2-40B4-BE49-F238E27FC236}">
                <a16:creationId xmlns:a16="http://schemas.microsoft.com/office/drawing/2014/main" id="{D1A19B8B-A17E-6949-90C4-D6BC2EF9BC91}"/>
              </a:ext>
            </a:extLst>
          </p:cNvPr>
          <p:cNvCxnSpPr>
            <a:stCxn id="4" idx="0"/>
            <a:endCxn id="254" idx="2"/>
          </p:cNvCxnSpPr>
          <p:nvPr/>
        </p:nvCxnSpPr>
        <p:spPr>
          <a:xfrm rot="16200000" flipV="1">
            <a:off x="3393562" y="2853895"/>
            <a:ext cx="672675" cy="4816793"/>
          </a:xfrm>
          <a:prstGeom prst="curvedConnector3">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Curved Connector 258">
            <a:extLst>
              <a:ext uri="{FF2B5EF4-FFF2-40B4-BE49-F238E27FC236}">
                <a16:creationId xmlns:a16="http://schemas.microsoft.com/office/drawing/2014/main" id="{0B531711-D21E-F74B-A97B-7FC265F48426}"/>
              </a:ext>
            </a:extLst>
          </p:cNvPr>
          <p:cNvCxnSpPr>
            <a:cxnSpLocks/>
            <a:stCxn id="4" idx="0"/>
            <a:endCxn id="5" idx="2"/>
          </p:cNvCxnSpPr>
          <p:nvPr/>
        </p:nvCxnSpPr>
        <p:spPr>
          <a:xfrm rot="16200000" flipV="1">
            <a:off x="5040962" y="4501296"/>
            <a:ext cx="636435" cy="1558232"/>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Curved Connector 261">
            <a:extLst>
              <a:ext uri="{FF2B5EF4-FFF2-40B4-BE49-F238E27FC236}">
                <a16:creationId xmlns:a16="http://schemas.microsoft.com/office/drawing/2014/main" id="{EEF86032-1D40-BE45-9D96-1AC3CC50F029}"/>
              </a:ext>
            </a:extLst>
          </p:cNvPr>
          <p:cNvCxnSpPr>
            <a:cxnSpLocks/>
            <a:stCxn id="4" idx="0"/>
            <a:endCxn id="255" idx="2"/>
          </p:cNvCxnSpPr>
          <p:nvPr/>
        </p:nvCxnSpPr>
        <p:spPr>
          <a:xfrm rot="5400000" flipH="1" flipV="1">
            <a:off x="6856860" y="4240416"/>
            <a:ext cx="639649" cy="2076779"/>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Curved Connector 264">
            <a:extLst>
              <a:ext uri="{FF2B5EF4-FFF2-40B4-BE49-F238E27FC236}">
                <a16:creationId xmlns:a16="http://schemas.microsoft.com/office/drawing/2014/main" id="{235460BC-DD38-904D-92B8-4E99F1D296E7}"/>
              </a:ext>
            </a:extLst>
          </p:cNvPr>
          <p:cNvCxnSpPr>
            <a:cxnSpLocks/>
            <a:stCxn id="4" idx="0"/>
            <a:endCxn id="256" idx="2"/>
          </p:cNvCxnSpPr>
          <p:nvPr/>
        </p:nvCxnSpPr>
        <p:spPr>
          <a:xfrm rot="5400000" flipH="1" flipV="1">
            <a:off x="8185053" y="2877911"/>
            <a:ext cx="673960" cy="4767476"/>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08D85F52-073E-934B-97D6-5FF527064452}"/>
              </a:ext>
            </a:extLst>
          </p:cNvPr>
          <p:cNvSpPr txBox="1"/>
          <p:nvPr/>
        </p:nvSpPr>
        <p:spPr>
          <a:xfrm>
            <a:off x="2876706" y="3875354"/>
            <a:ext cx="1007007" cy="400110"/>
          </a:xfrm>
          <a:prstGeom prst="rect">
            <a:avLst/>
          </a:prstGeom>
          <a:noFill/>
        </p:spPr>
        <p:txBody>
          <a:bodyPr wrap="none" rtlCol="0">
            <a:spAutoFit/>
          </a:bodyPr>
          <a:lstStyle/>
          <a:p>
            <a:r>
              <a:rPr lang="en-US" sz="2000" dirty="0" err="1">
                <a:solidFill>
                  <a:srgbClr val="FC4330"/>
                </a:solidFill>
              </a:rPr>
              <a:t>cellpose</a:t>
            </a:r>
            <a:endParaRPr lang="en-US" sz="2000" dirty="0">
              <a:solidFill>
                <a:srgbClr val="FC4330"/>
              </a:solidFill>
            </a:endParaRPr>
          </a:p>
        </p:txBody>
      </p:sp>
      <p:sp>
        <p:nvSpPr>
          <p:cNvPr id="269" name="TextBox 268">
            <a:extLst>
              <a:ext uri="{FF2B5EF4-FFF2-40B4-BE49-F238E27FC236}">
                <a16:creationId xmlns:a16="http://schemas.microsoft.com/office/drawing/2014/main" id="{F37C461F-772C-C047-956D-EC10F60CA3C1}"/>
              </a:ext>
            </a:extLst>
          </p:cNvPr>
          <p:cNvSpPr txBox="1"/>
          <p:nvPr/>
        </p:nvSpPr>
        <p:spPr>
          <a:xfrm>
            <a:off x="4206513" y="3875354"/>
            <a:ext cx="952890" cy="400110"/>
          </a:xfrm>
          <a:prstGeom prst="rect">
            <a:avLst/>
          </a:prstGeom>
          <a:noFill/>
        </p:spPr>
        <p:txBody>
          <a:bodyPr wrap="none" rtlCol="0">
            <a:spAutoFit/>
          </a:bodyPr>
          <a:lstStyle/>
          <a:p>
            <a:r>
              <a:rPr lang="en-US" sz="2000" dirty="0" err="1">
                <a:solidFill>
                  <a:srgbClr val="FC4330"/>
                </a:solidFill>
              </a:rPr>
              <a:t>trackpy</a:t>
            </a:r>
            <a:endParaRPr lang="en-US" sz="2000" dirty="0">
              <a:solidFill>
                <a:srgbClr val="FC4330"/>
              </a:solidFill>
            </a:endParaRPr>
          </a:p>
        </p:txBody>
      </p:sp>
      <p:sp>
        <p:nvSpPr>
          <p:cNvPr id="270" name="TextBox 269">
            <a:extLst>
              <a:ext uri="{FF2B5EF4-FFF2-40B4-BE49-F238E27FC236}">
                <a16:creationId xmlns:a16="http://schemas.microsoft.com/office/drawing/2014/main" id="{594D0469-7ACF-3449-95C4-3A117284BBCE}"/>
              </a:ext>
            </a:extLst>
          </p:cNvPr>
          <p:cNvSpPr txBox="1"/>
          <p:nvPr/>
        </p:nvSpPr>
        <p:spPr>
          <a:xfrm>
            <a:off x="5408997" y="3875354"/>
            <a:ext cx="1047082" cy="400110"/>
          </a:xfrm>
          <a:prstGeom prst="rect">
            <a:avLst/>
          </a:prstGeom>
          <a:noFill/>
        </p:spPr>
        <p:txBody>
          <a:bodyPr wrap="none" rtlCol="0">
            <a:spAutoFit/>
          </a:bodyPr>
          <a:lstStyle/>
          <a:p>
            <a:r>
              <a:rPr lang="en-US" sz="2000" dirty="0">
                <a:solidFill>
                  <a:srgbClr val="FC4330"/>
                </a:solidFill>
              </a:rPr>
              <a:t>Big-FISH</a:t>
            </a:r>
          </a:p>
        </p:txBody>
      </p:sp>
      <p:cxnSp>
        <p:nvCxnSpPr>
          <p:cNvPr id="276" name="Curved Connector 275">
            <a:extLst>
              <a:ext uri="{FF2B5EF4-FFF2-40B4-BE49-F238E27FC236}">
                <a16:creationId xmlns:a16="http://schemas.microsoft.com/office/drawing/2014/main" id="{640CFC33-E3BA-D54E-AAA8-BA22FDA313B5}"/>
              </a:ext>
            </a:extLst>
          </p:cNvPr>
          <p:cNvCxnSpPr>
            <a:cxnSpLocks/>
            <a:stCxn id="5" idx="0"/>
            <a:endCxn id="268" idx="2"/>
          </p:cNvCxnSpPr>
          <p:nvPr/>
        </p:nvCxnSpPr>
        <p:spPr>
          <a:xfrm rot="16200000" flipV="1">
            <a:off x="3836827" y="3818847"/>
            <a:ext cx="286620" cy="1199853"/>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Curved Connector 278">
            <a:extLst>
              <a:ext uri="{FF2B5EF4-FFF2-40B4-BE49-F238E27FC236}">
                <a16:creationId xmlns:a16="http://schemas.microsoft.com/office/drawing/2014/main" id="{BDE24954-FFEA-3548-846F-11FD765E95C2}"/>
              </a:ext>
            </a:extLst>
          </p:cNvPr>
          <p:cNvCxnSpPr>
            <a:cxnSpLocks/>
            <a:stCxn id="5" idx="0"/>
            <a:endCxn id="269" idx="2"/>
          </p:cNvCxnSpPr>
          <p:nvPr/>
        </p:nvCxnSpPr>
        <p:spPr>
          <a:xfrm rot="5400000" flipH="1" flipV="1">
            <a:off x="4488200" y="4367327"/>
            <a:ext cx="286620" cy="102895"/>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Curved Connector 281">
            <a:extLst>
              <a:ext uri="{FF2B5EF4-FFF2-40B4-BE49-F238E27FC236}">
                <a16:creationId xmlns:a16="http://schemas.microsoft.com/office/drawing/2014/main" id="{991CE900-1AD5-504E-BFC8-218BB9863609}"/>
              </a:ext>
            </a:extLst>
          </p:cNvPr>
          <p:cNvCxnSpPr>
            <a:cxnSpLocks/>
            <a:stCxn id="5" idx="0"/>
            <a:endCxn id="270" idx="2"/>
          </p:cNvCxnSpPr>
          <p:nvPr/>
        </p:nvCxnSpPr>
        <p:spPr>
          <a:xfrm rot="5400000" flipH="1" flipV="1">
            <a:off x="5112990" y="3742537"/>
            <a:ext cx="286620" cy="1352475"/>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850AFF46-70F6-444F-A9E5-BD5CB1CDCC9B}"/>
              </a:ext>
            </a:extLst>
          </p:cNvPr>
          <p:cNvSpPr txBox="1"/>
          <p:nvPr/>
        </p:nvSpPr>
        <p:spPr>
          <a:xfrm>
            <a:off x="10411580" y="3875354"/>
            <a:ext cx="970522" cy="400110"/>
          </a:xfrm>
          <a:prstGeom prst="rect">
            <a:avLst/>
          </a:prstGeom>
          <a:noFill/>
        </p:spPr>
        <p:txBody>
          <a:bodyPr wrap="none" rtlCol="0">
            <a:spAutoFit/>
          </a:bodyPr>
          <a:lstStyle/>
          <a:p>
            <a:r>
              <a:rPr lang="en-US" sz="2000" dirty="0">
                <a:solidFill>
                  <a:srgbClr val="FC4330"/>
                </a:solidFill>
              </a:rPr>
              <a:t>x-array</a:t>
            </a:r>
          </a:p>
        </p:txBody>
      </p:sp>
      <p:cxnSp>
        <p:nvCxnSpPr>
          <p:cNvPr id="287" name="Curved Connector 286">
            <a:extLst>
              <a:ext uri="{FF2B5EF4-FFF2-40B4-BE49-F238E27FC236}">
                <a16:creationId xmlns:a16="http://schemas.microsoft.com/office/drawing/2014/main" id="{622419A8-C780-B647-A0AB-E2B1F4EA79F9}"/>
              </a:ext>
            </a:extLst>
          </p:cNvPr>
          <p:cNvCxnSpPr>
            <a:cxnSpLocks/>
            <a:stCxn id="256" idx="0"/>
            <a:endCxn id="286" idx="2"/>
          </p:cNvCxnSpPr>
          <p:nvPr/>
        </p:nvCxnSpPr>
        <p:spPr>
          <a:xfrm rot="16200000" flipV="1">
            <a:off x="10776759" y="4395547"/>
            <a:ext cx="249095" cy="8930"/>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pic>
        <p:nvPicPr>
          <p:cNvPr id="290" name="Graphic 289" descr="Programmer male with solid fill">
            <a:extLst>
              <a:ext uri="{FF2B5EF4-FFF2-40B4-BE49-F238E27FC236}">
                <a16:creationId xmlns:a16="http://schemas.microsoft.com/office/drawing/2014/main" id="{867F6FE2-B832-C74D-B4F5-607372FCC15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98989" y="1871165"/>
            <a:ext cx="540966" cy="540966"/>
          </a:xfrm>
          <a:prstGeom prst="rect">
            <a:avLst/>
          </a:prstGeom>
        </p:spPr>
      </p:pic>
      <p:pic>
        <p:nvPicPr>
          <p:cNvPr id="136" name="Graphic 135" descr="Scientist female with solid fill">
            <a:extLst>
              <a:ext uri="{FF2B5EF4-FFF2-40B4-BE49-F238E27FC236}">
                <a16:creationId xmlns:a16="http://schemas.microsoft.com/office/drawing/2014/main" id="{DCEB96D5-2316-E44E-802E-C2FEDCC0FD4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39348" y="1670257"/>
            <a:ext cx="788369" cy="788369"/>
          </a:xfrm>
          <a:prstGeom prst="rect">
            <a:avLst/>
          </a:prstGeom>
        </p:spPr>
      </p:pic>
    </p:spTree>
    <p:extLst>
      <p:ext uri="{BB962C8B-B14F-4D97-AF65-F5344CB8AC3E}">
        <p14:creationId xmlns:p14="http://schemas.microsoft.com/office/powerpoint/2010/main" val="6891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Justification</a:t>
            </a:r>
          </a:p>
        </p:txBody>
      </p:sp>
      <p:sp>
        <p:nvSpPr>
          <p:cNvPr id="12" name="Rectangle 11">
            <a:extLst>
              <a:ext uri="{FF2B5EF4-FFF2-40B4-BE49-F238E27FC236}">
                <a16:creationId xmlns:a16="http://schemas.microsoft.com/office/drawing/2014/main" id="{9099FA81-85E3-2247-976A-DC604AFD9E82}"/>
              </a:ext>
            </a:extLst>
          </p:cNvPr>
          <p:cNvSpPr/>
          <p:nvPr/>
        </p:nvSpPr>
        <p:spPr>
          <a:xfrm>
            <a:off x="111512" y="1046663"/>
            <a:ext cx="11920967" cy="5176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1335274-E5E3-2041-A13F-57D0E603478B}"/>
              </a:ext>
            </a:extLst>
          </p:cNvPr>
          <p:cNvPicPr>
            <a:picLocks noChangeAspect="1"/>
          </p:cNvPicPr>
          <p:nvPr/>
        </p:nvPicPr>
        <p:blipFill>
          <a:blip r:embed="rId3"/>
          <a:stretch>
            <a:fillRect/>
          </a:stretch>
        </p:blipFill>
        <p:spPr>
          <a:xfrm>
            <a:off x="485449" y="1573919"/>
            <a:ext cx="3011736" cy="2212631"/>
          </a:xfrm>
          <a:prstGeom prst="rect">
            <a:avLst/>
          </a:prstGeom>
        </p:spPr>
      </p:pic>
      <p:sp>
        <p:nvSpPr>
          <p:cNvPr id="7" name="TextBox 6">
            <a:extLst>
              <a:ext uri="{FF2B5EF4-FFF2-40B4-BE49-F238E27FC236}">
                <a16:creationId xmlns:a16="http://schemas.microsoft.com/office/drawing/2014/main" id="{84244AB9-C073-3045-95BF-9E0F02EE0F6E}"/>
              </a:ext>
            </a:extLst>
          </p:cNvPr>
          <p:cNvSpPr txBox="1"/>
          <p:nvPr/>
        </p:nvSpPr>
        <p:spPr>
          <a:xfrm>
            <a:off x="7229088" y="4234835"/>
            <a:ext cx="4251712" cy="1569660"/>
          </a:xfrm>
          <a:prstGeom prst="rect">
            <a:avLst/>
          </a:prstGeom>
          <a:solidFill>
            <a:schemeClr val="tx1">
              <a:lumMod val="85000"/>
            </a:schemeClr>
          </a:solidFill>
          <a:ln>
            <a:solidFill>
              <a:schemeClr val="bg1">
                <a:lumMod val="50000"/>
                <a:lumOff val="50000"/>
              </a:schemeClr>
            </a:solidFill>
          </a:ln>
        </p:spPr>
        <p:txBody>
          <a:bodyPr wrap="square" rtlCol="0">
            <a:spAutoFit/>
          </a:bodyPr>
          <a:lstStyle/>
          <a:p>
            <a:pPr marL="285750" indent="-285750">
              <a:buFont typeface="Arial" panose="020B0604020202020204" pitchFamily="34" charset="0"/>
              <a:buChar char="•"/>
            </a:pPr>
            <a:r>
              <a:rPr lang="en-US" sz="2400" dirty="0">
                <a:solidFill>
                  <a:srgbClr val="FC4330"/>
                </a:solidFill>
              </a:rPr>
              <a:t>Storage?</a:t>
            </a:r>
          </a:p>
          <a:p>
            <a:pPr marL="285750" indent="-285750">
              <a:buFont typeface="Arial" panose="020B0604020202020204" pitchFamily="34" charset="0"/>
              <a:buChar char="•"/>
            </a:pPr>
            <a:r>
              <a:rPr lang="en-US" sz="2400" dirty="0">
                <a:solidFill>
                  <a:srgbClr val="FC4330"/>
                </a:solidFill>
              </a:rPr>
              <a:t>Transfer data?</a:t>
            </a:r>
          </a:p>
          <a:p>
            <a:pPr marL="285750" indent="-285750">
              <a:buFont typeface="Arial" panose="020B0604020202020204" pitchFamily="34" charset="0"/>
              <a:buChar char="•"/>
            </a:pPr>
            <a:r>
              <a:rPr lang="en-US" sz="2400" dirty="0">
                <a:solidFill>
                  <a:srgbClr val="FC4330"/>
                </a:solidFill>
              </a:rPr>
              <a:t>Image processing time?</a:t>
            </a:r>
          </a:p>
          <a:p>
            <a:pPr marL="285750" indent="-285750">
              <a:buFont typeface="Arial" panose="020B0604020202020204" pitchFamily="34" charset="0"/>
              <a:buChar char="•"/>
            </a:pPr>
            <a:r>
              <a:rPr lang="en-US" sz="2400" dirty="0">
                <a:solidFill>
                  <a:srgbClr val="FC4330"/>
                </a:solidFill>
              </a:rPr>
              <a:t>Computer? </a:t>
            </a:r>
          </a:p>
        </p:txBody>
      </p:sp>
      <p:pic>
        <p:nvPicPr>
          <p:cNvPr id="17" name="Graphic 16" descr="Petri Dish with solid fill">
            <a:extLst>
              <a:ext uri="{FF2B5EF4-FFF2-40B4-BE49-F238E27FC236}">
                <a16:creationId xmlns:a16="http://schemas.microsoft.com/office/drawing/2014/main" id="{7D7E069A-4830-5141-B45B-39287B294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6932" y="1926862"/>
            <a:ext cx="758097" cy="758097"/>
          </a:xfrm>
          <a:prstGeom prst="rect">
            <a:avLst/>
          </a:prstGeom>
        </p:spPr>
      </p:pic>
      <p:grpSp>
        <p:nvGrpSpPr>
          <p:cNvPr id="427" name="Group 426">
            <a:extLst>
              <a:ext uri="{FF2B5EF4-FFF2-40B4-BE49-F238E27FC236}">
                <a16:creationId xmlns:a16="http://schemas.microsoft.com/office/drawing/2014/main" id="{3EFB6196-807B-854D-B652-4E49BDB617C5}"/>
              </a:ext>
            </a:extLst>
          </p:cNvPr>
          <p:cNvGrpSpPr/>
          <p:nvPr/>
        </p:nvGrpSpPr>
        <p:grpSpPr>
          <a:xfrm>
            <a:off x="6121581" y="1282121"/>
            <a:ext cx="2341056" cy="2351093"/>
            <a:chOff x="6192831" y="1282121"/>
            <a:chExt cx="2341056" cy="2351093"/>
          </a:xfrm>
        </p:grpSpPr>
        <p:grpSp>
          <p:nvGrpSpPr>
            <p:cNvPr id="15" name="Group 14">
              <a:extLst>
                <a:ext uri="{FF2B5EF4-FFF2-40B4-BE49-F238E27FC236}">
                  <a16:creationId xmlns:a16="http://schemas.microsoft.com/office/drawing/2014/main" id="{1F467395-C196-3742-8FB0-24BBA1504681}"/>
                </a:ext>
              </a:extLst>
            </p:cNvPr>
            <p:cNvGrpSpPr/>
            <p:nvPr/>
          </p:nvGrpSpPr>
          <p:grpSpPr>
            <a:xfrm>
              <a:off x="6192831" y="1612701"/>
              <a:ext cx="2341056" cy="2020513"/>
              <a:chOff x="5070641" y="2458840"/>
              <a:chExt cx="2341056" cy="2020513"/>
            </a:xfrm>
          </p:grpSpPr>
          <p:pic>
            <p:nvPicPr>
              <p:cNvPr id="6" name="Graphic 5" descr="Microscope with solid fill">
                <a:extLst>
                  <a:ext uri="{FF2B5EF4-FFF2-40B4-BE49-F238E27FC236}">
                    <a16:creationId xmlns:a16="http://schemas.microsoft.com/office/drawing/2014/main" id="{4DE7E4D9-F41B-F147-95EC-0C47E9BBD6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0641" y="2458840"/>
                <a:ext cx="2020513" cy="2020513"/>
              </a:xfrm>
              <a:prstGeom prst="rect">
                <a:avLst/>
              </a:prstGeom>
            </p:spPr>
          </p:pic>
          <p:pic>
            <p:nvPicPr>
              <p:cNvPr id="14" name="Graphic 13" descr="Robot with solid fill">
                <a:extLst>
                  <a:ext uri="{FF2B5EF4-FFF2-40B4-BE49-F238E27FC236}">
                    <a16:creationId xmlns:a16="http://schemas.microsoft.com/office/drawing/2014/main" id="{AE1BC94D-274F-004B-86B0-03FD81B134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66427" y="2589925"/>
                <a:ext cx="1145270" cy="1145270"/>
              </a:xfrm>
              <a:prstGeom prst="rect">
                <a:avLst/>
              </a:prstGeom>
            </p:spPr>
          </p:pic>
        </p:grpSp>
        <p:sp>
          <p:nvSpPr>
            <p:cNvPr id="19" name="TextBox 18">
              <a:extLst>
                <a:ext uri="{FF2B5EF4-FFF2-40B4-BE49-F238E27FC236}">
                  <a16:creationId xmlns:a16="http://schemas.microsoft.com/office/drawing/2014/main" id="{A3593305-36C3-0B44-A175-0615A7ED03DF}"/>
                </a:ext>
              </a:extLst>
            </p:cNvPr>
            <p:cNvSpPr txBox="1"/>
            <p:nvPr/>
          </p:nvSpPr>
          <p:spPr>
            <a:xfrm>
              <a:off x="6192831" y="1282121"/>
              <a:ext cx="2290106" cy="461665"/>
            </a:xfrm>
            <a:prstGeom prst="rect">
              <a:avLst/>
            </a:prstGeom>
            <a:noFill/>
          </p:spPr>
          <p:txBody>
            <a:bodyPr wrap="square" rtlCol="0">
              <a:spAutoFit/>
            </a:bodyPr>
            <a:lstStyle/>
            <a:p>
              <a:pPr algn="ctr"/>
              <a:r>
                <a:rPr lang="en-US" sz="2400" dirty="0">
                  <a:solidFill>
                    <a:srgbClr val="4730FC"/>
                  </a:solidFill>
                </a:rPr>
                <a:t>terminator scope</a:t>
              </a:r>
            </a:p>
          </p:txBody>
        </p:sp>
      </p:grpSp>
      <p:sp>
        <p:nvSpPr>
          <p:cNvPr id="20" name="TextBox 19">
            <a:extLst>
              <a:ext uri="{FF2B5EF4-FFF2-40B4-BE49-F238E27FC236}">
                <a16:creationId xmlns:a16="http://schemas.microsoft.com/office/drawing/2014/main" id="{462D0B9C-B024-494D-96BA-ADA7FC69A345}"/>
              </a:ext>
            </a:extLst>
          </p:cNvPr>
          <p:cNvSpPr txBox="1"/>
          <p:nvPr/>
        </p:nvSpPr>
        <p:spPr>
          <a:xfrm>
            <a:off x="1409700" y="4235970"/>
            <a:ext cx="4521200" cy="1569660"/>
          </a:xfrm>
          <a:prstGeom prst="rect">
            <a:avLst/>
          </a:prstGeom>
          <a:solidFill>
            <a:schemeClr val="tx1">
              <a:lumMod val="85000"/>
            </a:schemeClr>
          </a:solidFill>
          <a:ln>
            <a:solidFill>
              <a:schemeClr val="bg1">
                <a:lumMod val="50000"/>
                <a:lumOff val="50000"/>
              </a:schemeClr>
            </a:solidFill>
          </a:ln>
        </p:spPr>
        <p:txBody>
          <a:bodyPr wrap="square" rtlCol="0">
            <a:spAutoFit/>
          </a:bodyPr>
          <a:lstStyle/>
          <a:p>
            <a:pPr marL="285750" indent="-285750">
              <a:buFont typeface="Arial" panose="020B0604020202020204" pitchFamily="34" charset="0"/>
              <a:buChar char="•"/>
            </a:pPr>
            <a:r>
              <a:rPr lang="en-US" sz="2400" dirty="0">
                <a:solidFill>
                  <a:srgbClr val="4730FC"/>
                </a:solidFill>
              </a:rPr>
              <a:t>1 (FISH) stack images / 5sec</a:t>
            </a:r>
          </a:p>
          <a:p>
            <a:pPr marL="285750" indent="-285750">
              <a:buFont typeface="Arial" panose="020B0604020202020204" pitchFamily="34" charset="0"/>
              <a:buChar char="•"/>
            </a:pPr>
            <a:r>
              <a:rPr lang="en-US" sz="2400" dirty="0">
                <a:solidFill>
                  <a:srgbClr val="4730FC"/>
                </a:solidFill>
              </a:rPr>
              <a:t>720 stack / </a:t>
            </a:r>
            <a:r>
              <a:rPr lang="en-US" sz="2400" dirty="0" err="1">
                <a:solidFill>
                  <a:srgbClr val="4730FC"/>
                </a:solidFill>
              </a:rPr>
              <a:t>hr</a:t>
            </a:r>
            <a:endParaRPr lang="en-US" sz="2400" dirty="0">
              <a:solidFill>
                <a:srgbClr val="4730FC"/>
              </a:solidFill>
            </a:endParaRPr>
          </a:p>
          <a:p>
            <a:pPr marL="285750" indent="-285750">
              <a:buFont typeface="Arial" panose="020B0604020202020204" pitchFamily="34" charset="0"/>
              <a:buChar char="•"/>
            </a:pPr>
            <a:r>
              <a:rPr lang="en-US" sz="2400" dirty="0">
                <a:solidFill>
                  <a:srgbClr val="4730FC"/>
                </a:solidFill>
              </a:rPr>
              <a:t>1 stack ~ 100Mb</a:t>
            </a:r>
          </a:p>
          <a:p>
            <a:pPr marL="285750" indent="-285750">
              <a:buFont typeface="Arial" panose="020B0604020202020204" pitchFamily="34" charset="0"/>
              <a:buChar char="•"/>
            </a:pPr>
            <a:r>
              <a:rPr lang="en-US" sz="2400" dirty="0">
                <a:solidFill>
                  <a:srgbClr val="4730FC"/>
                </a:solidFill>
              </a:rPr>
              <a:t>~72 Gb / </a:t>
            </a:r>
            <a:r>
              <a:rPr lang="en-US" sz="2400" dirty="0" err="1">
                <a:solidFill>
                  <a:srgbClr val="4730FC"/>
                </a:solidFill>
              </a:rPr>
              <a:t>hr</a:t>
            </a:r>
            <a:endParaRPr lang="en-US" sz="2400" dirty="0">
              <a:solidFill>
                <a:srgbClr val="4730FC"/>
              </a:solidFill>
            </a:endParaRPr>
          </a:p>
        </p:txBody>
      </p:sp>
      <p:cxnSp>
        <p:nvCxnSpPr>
          <p:cNvPr id="23" name="Curved Connector 22">
            <a:extLst>
              <a:ext uri="{FF2B5EF4-FFF2-40B4-BE49-F238E27FC236}">
                <a16:creationId xmlns:a16="http://schemas.microsoft.com/office/drawing/2014/main" id="{9C627314-8DFD-F442-9726-C2A4CF31EAEA}"/>
              </a:ext>
            </a:extLst>
          </p:cNvPr>
          <p:cNvCxnSpPr>
            <a:cxnSpLocks/>
            <a:stCxn id="20" idx="3"/>
            <a:endCxn id="7" idx="1"/>
          </p:cNvCxnSpPr>
          <p:nvPr/>
        </p:nvCxnSpPr>
        <p:spPr>
          <a:xfrm flipV="1">
            <a:off x="5930900" y="5019665"/>
            <a:ext cx="1298188" cy="1135"/>
          </a:xfrm>
          <a:prstGeom prst="curvedConnector3">
            <a:avLst>
              <a:gd name="adj1" fmla="val 50000"/>
            </a:avLst>
          </a:prstGeom>
          <a:ln w="57150">
            <a:solidFill>
              <a:srgbClr val="4730FC"/>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Petri Dish with solid fill">
            <a:extLst>
              <a:ext uri="{FF2B5EF4-FFF2-40B4-BE49-F238E27FC236}">
                <a16:creationId xmlns:a16="http://schemas.microsoft.com/office/drawing/2014/main" id="{0DCCC2BB-7CA0-A24C-95D7-213586D369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0798" y="2457595"/>
            <a:ext cx="758097" cy="758097"/>
          </a:xfrm>
          <a:prstGeom prst="rect">
            <a:avLst/>
          </a:prstGeom>
        </p:spPr>
      </p:pic>
      <p:pic>
        <p:nvPicPr>
          <p:cNvPr id="36" name="Graphic 35" descr="Petri Dish with solid fill">
            <a:extLst>
              <a:ext uri="{FF2B5EF4-FFF2-40B4-BE49-F238E27FC236}">
                <a16:creationId xmlns:a16="http://schemas.microsoft.com/office/drawing/2014/main" id="{8B9C3538-6617-C34D-B573-382445E5C5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9326" y="2534745"/>
            <a:ext cx="758097" cy="758097"/>
          </a:xfrm>
          <a:prstGeom prst="rect">
            <a:avLst/>
          </a:prstGeom>
        </p:spPr>
      </p:pic>
      <p:sp>
        <p:nvSpPr>
          <p:cNvPr id="37" name="TextBox 36">
            <a:extLst>
              <a:ext uri="{FF2B5EF4-FFF2-40B4-BE49-F238E27FC236}">
                <a16:creationId xmlns:a16="http://schemas.microsoft.com/office/drawing/2014/main" id="{C6241808-6E2B-FA4D-B33B-78B30E466250}"/>
              </a:ext>
            </a:extLst>
          </p:cNvPr>
          <p:cNvSpPr txBox="1"/>
          <p:nvPr/>
        </p:nvSpPr>
        <p:spPr>
          <a:xfrm>
            <a:off x="4016025" y="1278841"/>
            <a:ext cx="1692639" cy="461665"/>
          </a:xfrm>
          <a:prstGeom prst="rect">
            <a:avLst/>
          </a:prstGeom>
          <a:noFill/>
        </p:spPr>
        <p:txBody>
          <a:bodyPr wrap="square" rtlCol="0">
            <a:spAutoFit/>
          </a:bodyPr>
          <a:lstStyle/>
          <a:p>
            <a:pPr algn="ctr"/>
            <a:r>
              <a:rPr lang="en-US" sz="2400" dirty="0">
                <a:solidFill>
                  <a:srgbClr val="4730FC"/>
                </a:solidFill>
              </a:rPr>
              <a:t>samples</a:t>
            </a:r>
          </a:p>
        </p:txBody>
      </p:sp>
      <p:sp>
        <p:nvSpPr>
          <p:cNvPr id="38" name="TextBox 37">
            <a:extLst>
              <a:ext uri="{FF2B5EF4-FFF2-40B4-BE49-F238E27FC236}">
                <a16:creationId xmlns:a16="http://schemas.microsoft.com/office/drawing/2014/main" id="{C7A4B796-1384-F847-BDCD-6CB8817AEB70}"/>
              </a:ext>
            </a:extLst>
          </p:cNvPr>
          <p:cNvSpPr txBox="1"/>
          <p:nvPr/>
        </p:nvSpPr>
        <p:spPr>
          <a:xfrm>
            <a:off x="8903229" y="1262908"/>
            <a:ext cx="2290106" cy="461665"/>
          </a:xfrm>
          <a:prstGeom prst="rect">
            <a:avLst/>
          </a:prstGeom>
          <a:noFill/>
        </p:spPr>
        <p:txBody>
          <a:bodyPr wrap="square" rtlCol="0">
            <a:spAutoFit/>
          </a:bodyPr>
          <a:lstStyle/>
          <a:p>
            <a:pPr algn="ctr"/>
            <a:r>
              <a:rPr lang="en-US" sz="2400" dirty="0">
                <a:solidFill>
                  <a:srgbClr val="4730FC"/>
                </a:solidFill>
              </a:rPr>
              <a:t>(lots of) data</a:t>
            </a:r>
          </a:p>
        </p:txBody>
      </p:sp>
      <p:grpSp>
        <p:nvGrpSpPr>
          <p:cNvPr id="428" name="Group 427">
            <a:extLst>
              <a:ext uri="{FF2B5EF4-FFF2-40B4-BE49-F238E27FC236}">
                <a16:creationId xmlns:a16="http://schemas.microsoft.com/office/drawing/2014/main" id="{E3F89063-A897-C148-856E-0EADEC5BB00E}"/>
              </a:ext>
            </a:extLst>
          </p:cNvPr>
          <p:cNvGrpSpPr>
            <a:grpSpLocks noChangeAspect="1"/>
          </p:cNvGrpSpPr>
          <p:nvPr/>
        </p:nvGrpSpPr>
        <p:grpSpPr>
          <a:xfrm>
            <a:off x="9198750" y="1968684"/>
            <a:ext cx="2081689" cy="1551443"/>
            <a:chOff x="8771429" y="1793262"/>
            <a:chExt cx="2956198" cy="2203198"/>
          </a:xfrm>
        </p:grpSpPr>
        <p:grpSp>
          <p:nvGrpSpPr>
            <p:cNvPr id="231" name="Group 230">
              <a:extLst>
                <a:ext uri="{FF2B5EF4-FFF2-40B4-BE49-F238E27FC236}">
                  <a16:creationId xmlns:a16="http://schemas.microsoft.com/office/drawing/2014/main" id="{EB30E88E-2757-AC42-B542-B4C7E1AF4E02}"/>
                </a:ext>
              </a:extLst>
            </p:cNvPr>
            <p:cNvGrpSpPr/>
            <p:nvPr/>
          </p:nvGrpSpPr>
          <p:grpSpPr>
            <a:xfrm>
              <a:off x="8771429" y="2485627"/>
              <a:ext cx="1534655" cy="1510833"/>
              <a:chOff x="8688304" y="2307500"/>
              <a:chExt cx="1534655" cy="1510833"/>
            </a:xfrm>
          </p:grpSpPr>
          <p:grpSp>
            <p:nvGrpSpPr>
              <p:cNvPr id="167" name="Group 166">
                <a:extLst>
                  <a:ext uri="{FF2B5EF4-FFF2-40B4-BE49-F238E27FC236}">
                    <a16:creationId xmlns:a16="http://schemas.microsoft.com/office/drawing/2014/main" id="{2E106CB2-6008-D746-AF99-1B7FFC8CE416}"/>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168" name="Rectangle 167">
                  <a:extLst>
                    <a:ext uri="{FF2B5EF4-FFF2-40B4-BE49-F238E27FC236}">
                      <a16:creationId xmlns:a16="http://schemas.microsoft.com/office/drawing/2014/main" id="{6135CD14-34E8-0A43-9B51-EDF19CC0204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9" name="Group 168">
                  <a:extLst>
                    <a:ext uri="{FF2B5EF4-FFF2-40B4-BE49-F238E27FC236}">
                      <a16:creationId xmlns:a16="http://schemas.microsoft.com/office/drawing/2014/main" id="{35AC513D-2521-224D-B0F3-FD0B30130CEF}"/>
                    </a:ext>
                  </a:extLst>
                </p:cNvPr>
                <p:cNvGrpSpPr>
                  <a:grpSpLocks noChangeAspect="1"/>
                </p:cNvGrpSpPr>
                <p:nvPr/>
              </p:nvGrpSpPr>
              <p:grpSpPr>
                <a:xfrm>
                  <a:off x="1167053" y="3418263"/>
                  <a:ext cx="392748" cy="383678"/>
                  <a:chOff x="1278675" y="2029522"/>
                  <a:chExt cx="1609491" cy="1572321"/>
                </a:xfrm>
              </p:grpSpPr>
              <p:sp>
                <p:nvSpPr>
                  <p:cNvPr id="170" name="Oval 169">
                    <a:extLst>
                      <a:ext uri="{FF2B5EF4-FFF2-40B4-BE49-F238E27FC236}">
                        <a16:creationId xmlns:a16="http://schemas.microsoft.com/office/drawing/2014/main" id="{36039E6B-48D5-5742-B5A7-45F3D83298C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1" name="Graphic 170" descr="Mitochondria with solid fill">
                    <a:extLst>
                      <a:ext uri="{FF2B5EF4-FFF2-40B4-BE49-F238E27FC236}">
                        <a16:creationId xmlns:a16="http://schemas.microsoft.com/office/drawing/2014/main" id="{0924B9B4-7686-124A-8A9C-4740166145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172" name="Group 171">
                    <a:extLst>
                      <a:ext uri="{FF2B5EF4-FFF2-40B4-BE49-F238E27FC236}">
                        <a16:creationId xmlns:a16="http://schemas.microsoft.com/office/drawing/2014/main" id="{E1FC1679-D523-E64F-ACE1-C4F3142118E1}"/>
                      </a:ext>
                    </a:extLst>
                  </p:cNvPr>
                  <p:cNvGrpSpPr/>
                  <p:nvPr/>
                </p:nvGrpSpPr>
                <p:grpSpPr>
                  <a:xfrm>
                    <a:off x="1447051" y="2230255"/>
                    <a:ext cx="813673" cy="737170"/>
                    <a:chOff x="1447051" y="2230255"/>
                    <a:chExt cx="813673" cy="737170"/>
                  </a:xfrm>
                </p:grpSpPr>
                <p:sp>
                  <p:nvSpPr>
                    <p:cNvPr id="173" name="Rounded Rectangle 172">
                      <a:extLst>
                        <a:ext uri="{FF2B5EF4-FFF2-40B4-BE49-F238E27FC236}">
                          <a16:creationId xmlns:a16="http://schemas.microsoft.com/office/drawing/2014/main" id="{8960DA6E-5838-194F-95CB-50B9299E244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7A154AE6-1112-EE4E-B10F-F5D4F6218F54}"/>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75" name="Group 174">
                <a:extLst>
                  <a:ext uri="{FF2B5EF4-FFF2-40B4-BE49-F238E27FC236}">
                    <a16:creationId xmlns:a16="http://schemas.microsoft.com/office/drawing/2014/main" id="{EF07B7E0-4384-B342-BC76-9C47950A0B4C}"/>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176" name="Rectangle 175">
                  <a:extLst>
                    <a:ext uri="{FF2B5EF4-FFF2-40B4-BE49-F238E27FC236}">
                      <a16:creationId xmlns:a16="http://schemas.microsoft.com/office/drawing/2014/main" id="{3076B0CA-C3FF-9C4D-8896-77CADD74A5FF}"/>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7" name="Group 176">
                  <a:extLst>
                    <a:ext uri="{FF2B5EF4-FFF2-40B4-BE49-F238E27FC236}">
                      <a16:creationId xmlns:a16="http://schemas.microsoft.com/office/drawing/2014/main" id="{8CD9CA56-FB2C-7B4C-9AC0-5039A5E108DE}"/>
                    </a:ext>
                  </a:extLst>
                </p:cNvPr>
                <p:cNvGrpSpPr>
                  <a:grpSpLocks noChangeAspect="1"/>
                </p:cNvGrpSpPr>
                <p:nvPr/>
              </p:nvGrpSpPr>
              <p:grpSpPr>
                <a:xfrm>
                  <a:off x="1167053" y="3418263"/>
                  <a:ext cx="392748" cy="383678"/>
                  <a:chOff x="1278675" y="2029522"/>
                  <a:chExt cx="1609491" cy="1572321"/>
                </a:xfrm>
              </p:grpSpPr>
              <p:sp>
                <p:nvSpPr>
                  <p:cNvPr id="178" name="Oval 177">
                    <a:extLst>
                      <a:ext uri="{FF2B5EF4-FFF2-40B4-BE49-F238E27FC236}">
                        <a16:creationId xmlns:a16="http://schemas.microsoft.com/office/drawing/2014/main" id="{AD76516E-45F0-4C40-834D-90A5B514AAAC}"/>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9" name="Graphic 178" descr="Mitochondria with solid fill">
                    <a:extLst>
                      <a:ext uri="{FF2B5EF4-FFF2-40B4-BE49-F238E27FC236}">
                        <a16:creationId xmlns:a16="http://schemas.microsoft.com/office/drawing/2014/main" id="{703DAE6E-F567-9E43-9C5C-B054E0F23C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180" name="Group 179">
                    <a:extLst>
                      <a:ext uri="{FF2B5EF4-FFF2-40B4-BE49-F238E27FC236}">
                        <a16:creationId xmlns:a16="http://schemas.microsoft.com/office/drawing/2014/main" id="{F11E16F0-4140-4648-B919-69E79DB6A229}"/>
                      </a:ext>
                    </a:extLst>
                  </p:cNvPr>
                  <p:cNvGrpSpPr/>
                  <p:nvPr/>
                </p:nvGrpSpPr>
                <p:grpSpPr>
                  <a:xfrm>
                    <a:off x="1447051" y="2230255"/>
                    <a:ext cx="813673" cy="737170"/>
                    <a:chOff x="1447051" y="2230255"/>
                    <a:chExt cx="813673" cy="737170"/>
                  </a:xfrm>
                </p:grpSpPr>
                <p:sp>
                  <p:nvSpPr>
                    <p:cNvPr id="181" name="Rounded Rectangle 180">
                      <a:extLst>
                        <a:ext uri="{FF2B5EF4-FFF2-40B4-BE49-F238E27FC236}">
                          <a16:creationId xmlns:a16="http://schemas.microsoft.com/office/drawing/2014/main" id="{D256B7E9-8983-6B4C-BBCC-B41B02370178}"/>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27EED281-F05D-E844-93EB-418E8C7F99C0}"/>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83" name="Group 182">
                <a:extLst>
                  <a:ext uri="{FF2B5EF4-FFF2-40B4-BE49-F238E27FC236}">
                    <a16:creationId xmlns:a16="http://schemas.microsoft.com/office/drawing/2014/main" id="{71C56AB1-4D25-5F40-9593-0822391CE11F}"/>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184" name="Rectangle 183">
                  <a:extLst>
                    <a:ext uri="{FF2B5EF4-FFF2-40B4-BE49-F238E27FC236}">
                      <a16:creationId xmlns:a16="http://schemas.microsoft.com/office/drawing/2014/main" id="{E8C10C4B-6FE1-AF41-BFA7-3F2CA043150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5" name="Group 184">
                  <a:extLst>
                    <a:ext uri="{FF2B5EF4-FFF2-40B4-BE49-F238E27FC236}">
                      <a16:creationId xmlns:a16="http://schemas.microsoft.com/office/drawing/2014/main" id="{5CB59553-704C-2D49-A26A-1671ABB4141F}"/>
                    </a:ext>
                  </a:extLst>
                </p:cNvPr>
                <p:cNvGrpSpPr>
                  <a:grpSpLocks noChangeAspect="1"/>
                </p:cNvGrpSpPr>
                <p:nvPr/>
              </p:nvGrpSpPr>
              <p:grpSpPr>
                <a:xfrm>
                  <a:off x="1167053" y="3418263"/>
                  <a:ext cx="392748" cy="383678"/>
                  <a:chOff x="1278675" y="2029522"/>
                  <a:chExt cx="1609491" cy="1572321"/>
                </a:xfrm>
              </p:grpSpPr>
              <p:sp>
                <p:nvSpPr>
                  <p:cNvPr id="186" name="Oval 185">
                    <a:extLst>
                      <a:ext uri="{FF2B5EF4-FFF2-40B4-BE49-F238E27FC236}">
                        <a16:creationId xmlns:a16="http://schemas.microsoft.com/office/drawing/2014/main" id="{CA81CB4D-1C7F-EE41-A7DE-41DD4065152C}"/>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7" name="Graphic 186" descr="Mitochondria with solid fill">
                    <a:extLst>
                      <a:ext uri="{FF2B5EF4-FFF2-40B4-BE49-F238E27FC236}">
                        <a16:creationId xmlns:a16="http://schemas.microsoft.com/office/drawing/2014/main" id="{C84336EF-365E-FB46-A04D-DB4A7C3FF0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188" name="Group 187">
                    <a:extLst>
                      <a:ext uri="{FF2B5EF4-FFF2-40B4-BE49-F238E27FC236}">
                        <a16:creationId xmlns:a16="http://schemas.microsoft.com/office/drawing/2014/main" id="{404901DB-289C-F543-B449-18121FF67D29}"/>
                      </a:ext>
                    </a:extLst>
                  </p:cNvPr>
                  <p:cNvGrpSpPr/>
                  <p:nvPr/>
                </p:nvGrpSpPr>
                <p:grpSpPr>
                  <a:xfrm>
                    <a:off x="1447051" y="2230255"/>
                    <a:ext cx="813673" cy="737170"/>
                    <a:chOff x="1447051" y="2230255"/>
                    <a:chExt cx="813673" cy="737170"/>
                  </a:xfrm>
                </p:grpSpPr>
                <p:sp>
                  <p:nvSpPr>
                    <p:cNvPr id="189" name="Rounded Rectangle 188">
                      <a:extLst>
                        <a:ext uri="{FF2B5EF4-FFF2-40B4-BE49-F238E27FC236}">
                          <a16:creationId xmlns:a16="http://schemas.microsoft.com/office/drawing/2014/main" id="{2506FC0D-8EFE-3042-9049-BF71294306EB}"/>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0" name="Oval 189">
                      <a:extLst>
                        <a:ext uri="{FF2B5EF4-FFF2-40B4-BE49-F238E27FC236}">
                          <a16:creationId xmlns:a16="http://schemas.microsoft.com/office/drawing/2014/main" id="{2DB3A819-ABD6-A949-8410-46C660B2EE8A}"/>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91" name="Group 190">
                <a:extLst>
                  <a:ext uri="{FF2B5EF4-FFF2-40B4-BE49-F238E27FC236}">
                    <a16:creationId xmlns:a16="http://schemas.microsoft.com/office/drawing/2014/main" id="{4050AA53-43B7-F148-9B89-2914D0E0537E}"/>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192" name="Rectangle 191">
                  <a:extLst>
                    <a:ext uri="{FF2B5EF4-FFF2-40B4-BE49-F238E27FC236}">
                      <a16:creationId xmlns:a16="http://schemas.microsoft.com/office/drawing/2014/main" id="{523B336A-C309-A14E-859B-E5219CF712A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3" name="Group 192">
                  <a:extLst>
                    <a:ext uri="{FF2B5EF4-FFF2-40B4-BE49-F238E27FC236}">
                      <a16:creationId xmlns:a16="http://schemas.microsoft.com/office/drawing/2014/main" id="{1B2C3991-1EB4-0D46-9207-2C87868E0C6C}"/>
                    </a:ext>
                  </a:extLst>
                </p:cNvPr>
                <p:cNvGrpSpPr>
                  <a:grpSpLocks noChangeAspect="1"/>
                </p:cNvGrpSpPr>
                <p:nvPr/>
              </p:nvGrpSpPr>
              <p:grpSpPr>
                <a:xfrm>
                  <a:off x="1167053" y="3418263"/>
                  <a:ext cx="392748" cy="383678"/>
                  <a:chOff x="1278675" y="2029522"/>
                  <a:chExt cx="1609491" cy="1572321"/>
                </a:xfrm>
              </p:grpSpPr>
              <p:sp>
                <p:nvSpPr>
                  <p:cNvPr id="194" name="Oval 193">
                    <a:extLst>
                      <a:ext uri="{FF2B5EF4-FFF2-40B4-BE49-F238E27FC236}">
                        <a16:creationId xmlns:a16="http://schemas.microsoft.com/office/drawing/2014/main" id="{3BB362F7-C20B-5446-9548-B69F75AB91CC}"/>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5" name="Graphic 194" descr="Mitochondria with solid fill">
                    <a:extLst>
                      <a:ext uri="{FF2B5EF4-FFF2-40B4-BE49-F238E27FC236}">
                        <a16:creationId xmlns:a16="http://schemas.microsoft.com/office/drawing/2014/main" id="{BF26E1AC-776C-E342-9908-F145E22566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196" name="Group 195">
                    <a:extLst>
                      <a:ext uri="{FF2B5EF4-FFF2-40B4-BE49-F238E27FC236}">
                        <a16:creationId xmlns:a16="http://schemas.microsoft.com/office/drawing/2014/main" id="{6EBC08C4-673C-644A-AEBB-3E6CBDEFD8AD}"/>
                      </a:ext>
                    </a:extLst>
                  </p:cNvPr>
                  <p:cNvGrpSpPr/>
                  <p:nvPr/>
                </p:nvGrpSpPr>
                <p:grpSpPr>
                  <a:xfrm>
                    <a:off x="1447051" y="2230255"/>
                    <a:ext cx="813673" cy="737170"/>
                    <a:chOff x="1447051" y="2230255"/>
                    <a:chExt cx="813673" cy="737170"/>
                  </a:xfrm>
                </p:grpSpPr>
                <p:sp>
                  <p:nvSpPr>
                    <p:cNvPr id="197" name="Rounded Rectangle 196">
                      <a:extLst>
                        <a:ext uri="{FF2B5EF4-FFF2-40B4-BE49-F238E27FC236}">
                          <a16:creationId xmlns:a16="http://schemas.microsoft.com/office/drawing/2014/main" id="{E9AABB1C-1A06-AA45-9745-3E91BDE049F0}"/>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8" name="Oval 197">
                      <a:extLst>
                        <a:ext uri="{FF2B5EF4-FFF2-40B4-BE49-F238E27FC236}">
                          <a16:creationId xmlns:a16="http://schemas.microsoft.com/office/drawing/2014/main" id="{12E23574-4976-A945-A6D2-6A6F2F347673}"/>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99" name="Group 198">
                <a:extLst>
                  <a:ext uri="{FF2B5EF4-FFF2-40B4-BE49-F238E27FC236}">
                    <a16:creationId xmlns:a16="http://schemas.microsoft.com/office/drawing/2014/main" id="{B89F9698-0F75-5D4E-850A-82AC2A9C916F}"/>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200" name="Rectangle 199">
                  <a:extLst>
                    <a:ext uri="{FF2B5EF4-FFF2-40B4-BE49-F238E27FC236}">
                      <a16:creationId xmlns:a16="http://schemas.microsoft.com/office/drawing/2014/main" id="{3789E091-7C8D-4146-9866-638A0573B5C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1" name="Group 200">
                  <a:extLst>
                    <a:ext uri="{FF2B5EF4-FFF2-40B4-BE49-F238E27FC236}">
                      <a16:creationId xmlns:a16="http://schemas.microsoft.com/office/drawing/2014/main" id="{7FDEE7A5-F805-F24F-B638-4B58D5F87B39}"/>
                    </a:ext>
                  </a:extLst>
                </p:cNvPr>
                <p:cNvGrpSpPr>
                  <a:grpSpLocks noChangeAspect="1"/>
                </p:cNvGrpSpPr>
                <p:nvPr/>
              </p:nvGrpSpPr>
              <p:grpSpPr>
                <a:xfrm>
                  <a:off x="1167053" y="3418263"/>
                  <a:ext cx="392748" cy="383678"/>
                  <a:chOff x="1278675" y="2029522"/>
                  <a:chExt cx="1609491" cy="1572321"/>
                </a:xfrm>
              </p:grpSpPr>
              <p:sp>
                <p:nvSpPr>
                  <p:cNvPr id="202" name="Oval 201">
                    <a:extLst>
                      <a:ext uri="{FF2B5EF4-FFF2-40B4-BE49-F238E27FC236}">
                        <a16:creationId xmlns:a16="http://schemas.microsoft.com/office/drawing/2014/main" id="{B2D062BC-7F4B-5246-AF50-E3AA774C1AE9}"/>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3" name="Graphic 202" descr="Mitochondria with solid fill">
                    <a:extLst>
                      <a:ext uri="{FF2B5EF4-FFF2-40B4-BE49-F238E27FC236}">
                        <a16:creationId xmlns:a16="http://schemas.microsoft.com/office/drawing/2014/main" id="{6946D317-C74A-5045-ADB2-4260C7ECA5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04" name="Group 203">
                    <a:extLst>
                      <a:ext uri="{FF2B5EF4-FFF2-40B4-BE49-F238E27FC236}">
                        <a16:creationId xmlns:a16="http://schemas.microsoft.com/office/drawing/2014/main" id="{DC1BA46D-579F-F04E-92DC-641C189CA1B8}"/>
                      </a:ext>
                    </a:extLst>
                  </p:cNvPr>
                  <p:cNvGrpSpPr/>
                  <p:nvPr/>
                </p:nvGrpSpPr>
                <p:grpSpPr>
                  <a:xfrm>
                    <a:off x="1447051" y="2230255"/>
                    <a:ext cx="813673" cy="737170"/>
                    <a:chOff x="1447051" y="2230255"/>
                    <a:chExt cx="813673" cy="737170"/>
                  </a:xfrm>
                </p:grpSpPr>
                <p:sp>
                  <p:nvSpPr>
                    <p:cNvPr id="205" name="Rounded Rectangle 204">
                      <a:extLst>
                        <a:ext uri="{FF2B5EF4-FFF2-40B4-BE49-F238E27FC236}">
                          <a16:creationId xmlns:a16="http://schemas.microsoft.com/office/drawing/2014/main" id="{5083B269-9013-2146-8FE0-7AAB4E505D0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4E4C9F72-DBFE-D04E-9B49-5A2459D7F312}"/>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07" name="Group 206">
                <a:extLst>
                  <a:ext uri="{FF2B5EF4-FFF2-40B4-BE49-F238E27FC236}">
                    <a16:creationId xmlns:a16="http://schemas.microsoft.com/office/drawing/2014/main" id="{4E5A7AFD-73ED-CE46-A3DF-49F60BE4B87A}"/>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208" name="Rectangle 207">
                  <a:extLst>
                    <a:ext uri="{FF2B5EF4-FFF2-40B4-BE49-F238E27FC236}">
                      <a16:creationId xmlns:a16="http://schemas.microsoft.com/office/drawing/2014/main" id="{6FA074CC-74F3-B149-A858-164A7549DAAE}"/>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9" name="Group 208">
                  <a:extLst>
                    <a:ext uri="{FF2B5EF4-FFF2-40B4-BE49-F238E27FC236}">
                      <a16:creationId xmlns:a16="http://schemas.microsoft.com/office/drawing/2014/main" id="{444223FB-9607-5840-8C56-DE13E487B621}"/>
                    </a:ext>
                  </a:extLst>
                </p:cNvPr>
                <p:cNvGrpSpPr>
                  <a:grpSpLocks noChangeAspect="1"/>
                </p:cNvGrpSpPr>
                <p:nvPr/>
              </p:nvGrpSpPr>
              <p:grpSpPr>
                <a:xfrm>
                  <a:off x="1167053" y="3418263"/>
                  <a:ext cx="392748" cy="383678"/>
                  <a:chOff x="1278675" y="2029522"/>
                  <a:chExt cx="1609491" cy="1572321"/>
                </a:xfrm>
              </p:grpSpPr>
              <p:sp>
                <p:nvSpPr>
                  <p:cNvPr id="210" name="Oval 209">
                    <a:extLst>
                      <a:ext uri="{FF2B5EF4-FFF2-40B4-BE49-F238E27FC236}">
                        <a16:creationId xmlns:a16="http://schemas.microsoft.com/office/drawing/2014/main" id="{105AC3FA-02C5-9A4C-8E07-EF97DA8F6AC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1" name="Graphic 210" descr="Mitochondria with solid fill">
                    <a:extLst>
                      <a:ext uri="{FF2B5EF4-FFF2-40B4-BE49-F238E27FC236}">
                        <a16:creationId xmlns:a16="http://schemas.microsoft.com/office/drawing/2014/main" id="{8809538C-5F83-FB48-8EF4-A059DD67CD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12" name="Group 211">
                    <a:extLst>
                      <a:ext uri="{FF2B5EF4-FFF2-40B4-BE49-F238E27FC236}">
                        <a16:creationId xmlns:a16="http://schemas.microsoft.com/office/drawing/2014/main" id="{74B8D907-AA86-DA45-A90D-37360ED10241}"/>
                      </a:ext>
                    </a:extLst>
                  </p:cNvPr>
                  <p:cNvGrpSpPr/>
                  <p:nvPr/>
                </p:nvGrpSpPr>
                <p:grpSpPr>
                  <a:xfrm>
                    <a:off x="1447051" y="2230255"/>
                    <a:ext cx="813673" cy="737170"/>
                    <a:chOff x="1447051" y="2230255"/>
                    <a:chExt cx="813673" cy="737170"/>
                  </a:xfrm>
                </p:grpSpPr>
                <p:sp>
                  <p:nvSpPr>
                    <p:cNvPr id="213" name="Rounded Rectangle 212">
                      <a:extLst>
                        <a:ext uri="{FF2B5EF4-FFF2-40B4-BE49-F238E27FC236}">
                          <a16:creationId xmlns:a16="http://schemas.microsoft.com/office/drawing/2014/main" id="{6DFCC717-A281-3E4E-88E6-F54AB693E427}"/>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C1CBCE96-26C1-E142-999A-183E24982F5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15" name="Group 214">
                <a:extLst>
                  <a:ext uri="{FF2B5EF4-FFF2-40B4-BE49-F238E27FC236}">
                    <a16:creationId xmlns:a16="http://schemas.microsoft.com/office/drawing/2014/main" id="{F1FE0BE8-65DD-8F42-A199-ADF53F08FDBB}"/>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216" name="Rectangle 215">
                  <a:extLst>
                    <a:ext uri="{FF2B5EF4-FFF2-40B4-BE49-F238E27FC236}">
                      <a16:creationId xmlns:a16="http://schemas.microsoft.com/office/drawing/2014/main" id="{56749B71-506C-3B4D-8705-B6A6586E4828}"/>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7" name="Group 216">
                  <a:extLst>
                    <a:ext uri="{FF2B5EF4-FFF2-40B4-BE49-F238E27FC236}">
                      <a16:creationId xmlns:a16="http://schemas.microsoft.com/office/drawing/2014/main" id="{0C1A3091-0006-4F46-BC31-6BFB491F67C0}"/>
                    </a:ext>
                  </a:extLst>
                </p:cNvPr>
                <p:cNvGrpSpPr>
                  <a:grpSpLocks noChangeAspect="1"/>
                </p:cNvGrpSpPr>
                <p:nvPr/>
              </p:nvGrpSpPr>
              <p:grpSpPr>
                <a:xfrm>
                  <a:off x="1167053" y="3418263"/>
                  <a:ext cx="392748" cy="383678"/>
                  <a:chOff x="1278675" y="2029522"/>
                  <a:chExt cx="1609491" cy="1572321"/>
                </a:xfrm>
              </p:grpSpPr>
              <p:sp>
                <p:nvSpPr>
                  <p:cNvPr id="218" name="Oval 217">
                    <a:extLst>
                      <a:ext uri="{FF2B5EF4-FFF2-40B4-BE49-F238E27FC236}">
                        <a16:creationId xmlns:a16="http://schemas.microsoft.com/office/drawing/2014/main" id="{781BAF03-F0A1-7540-8477-92689357723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9" name="Graphic 218" descr="Mitochondria with solid fill">
                    <a:extLst>
                      <a:ext uri="{FF2B5EF4-FFF2-40B4-BE49-F238E27FC236}">
                        <a16:creationId xmlns:a16="http://schemas.microsoft.com/office/drawing/2014/main" id="{A9804C16-64BC-A042-B637-1EC8A8BD89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20" name="Group 219">
                    <a:extLst>
                      <a:ext uri="{FF2B5EF4-FFF2-40B4-BE49-F238E27FC236}">
                        <a16:creationId xmlns:a16="http://schemas.microsoft.com/office/drawing/2014/main" id="{9C0E0CE3-261F-474E-8C6A-57129FCA5E41}"/>
                      </a:ext>
                    </a:extLst>
                  </p:cNvPr>
                  <p:cNvGrpSpPr/>
                  <p:nvPr/>
                </p:nvGrpSpPr>
                <p:grpSpPr>
                  <a:xfrm>
                    <a:off x="1447051" y="2230255"/>
                    <a:ext cx="813673" cy="737170"/>
                    <a:chOff x="1447051" y="2230255"/>
                    <a:chExt cx="813673" cy="737170"/>
                  </a:xfrm>
                </p:grpSpPr>
                <p:sp>
                  <p:nvSpPr>
                    <p:cNvPr id="221" name="Rounded Rectangle 220">
                      <a:extLst>
                        <a:ext uri="{FF2B5EF4-FFF2-40B4-BE49-F238E27FC236}">
                          <a16:creationId xmlns:a16="http://schemas.microsoft.com/office/drawing/2014/main" id="{04DF9048-D422-2B47-B24E-25C291D86EBC}"/>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1EDA6613-27D2-7D40-AECA-37DFC23660B3}"/>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3" name="Group 222">
                <a:extLst>
                  <a:ext uri="{FF2B5EF4-FFF2-40B4-BE49-F238E27FC236}">
                    <a16:creationId xmlns:a16="http://schemas.microsoft.com/office/drawing/2014/main" id="{2CABF648-4E52-EC47-9163-F81B63E2C5CC}"/>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224" name="Rectangle 223">
                  <a:extLst>
                    <a:ext uri="{FF2B5EF4-FFF2-40B4-BE49-F238E27FC236}">
                      <a16:creationId xmlns:a16="http://schemas.microsoft.com/office/drawing/2014/main" id="{C1B28B49-E92E-834F-842C-EA263AC9414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 name="Group 224">
                  <a:extLst>
                    <a:ext uri="{FF2B5EF4-FFF2-40B4-BE49-F238E27FC236}">
                      <a16:creationId xmlns:a16="http://schemas.microsoft.com/office/drawing/2014/main" id="{E2536635-66ED-0C4C-939E-BEE6E367556C}"/>
                    </a:ext>
                  </a:extLst>
                </p:cNvPr>
                <p:cNvGrpSpPr>
                  <a:grpSpLocks noChangeAspect="1"/>
                </p:cNvGrpSpPr>
                <p:nvPr/>
              </p:nvGrpSpPr>
              <p:grpSpPr>
                <a:xfrm>
                  <a:off x="1167053" y="3418263"/>
                  <a:ext cx="392748" cy="383678"/>
                  <a:chOff x="1278675" y="2029522"/>
                  <a:chExt cx="1609491" cy="1572321"/>
                </a:xfrm>
              </p:grpSpPr>
              <p:sp>
                <p:nvSpPr>
                  <p:cNvPr id="226" name="Oval 225">
                    <a:extLst>
                      <a:ext uri="{FF2B5EF4-FFF2-40B4-BE49-F238E27FC236}">
                        <a16:creationId xmlns:a16="http://schemas.microsoft.com/office/drawing/2014/main" id="{5F379170-A814-9B42-B4E4-1305614DE97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7" name="Graphic 226" descr="Mitochondria with solid fill">
                    <a:extLst>
                      <a:ext uri="{FF2B5EF4-FFF2-40B4-BE49-F238E27FC236}">
                        <a16:creationId xmlns:a16="http://schemas.microsoft.com/office/drawing/2014/main" id="{A8B8EAD1-0C75-E942-A19C-E1A041383B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28" name="Group 227">
                    <a:extLst>
                      <a:ext uri="{FF2B5EF4-FFF2-40B4-BE49-F238E27FC236}">
                        <a16:creationId xmlns:a16="http://schemas.microsoft.com/office/drawing/2014/main" id="{338CE9F9-4BA4-3D42-99B4-A94E93BB09AC}"/>
                      </a:ext>
                    </a:extLst>
                  </p:cNvPr>
                  <p:cNvGrpSpPr/>
                  <p:nvPr/>
                </p:nvGrpSpPr>
                <p:grpSpPr>
                  <a:xfrm>
                    <a:off x="1447051" y="2230255"/>
                    <a:ext cx="813673" cy="737170"/>
                    <a:chOff x="1447051" y="2230255"/>
                    <a:chExt cx="813673" cy="737170"/>
                  </a:xfrm>
                </p:grpSpPr>
                <p:sp>
                  <p:nvSpPr>
                    <p:cNvPr id="229" name="Rounded Rectangle 228">
                      <a:extLst>
                        <a:ext uri="{FF2B5EF4-FFF2-40B4-BE49-F238E27FC236}">
                          <a16:creationId xmlns:a16="http://schemas.microsoft.com/office/drawing/2014/main" id="{C38E50B6-14D6-8A48-8425-A2668F27581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C2A6588C-5826-F241-A70D-00A7789F5D7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32" name="Group 231">
              <a:extLst>
                <a:ext uri="{FF2B5EF4-FFF2-40B4-BE49-F238E27FC236}">
                  <a16:creationId xmlns:a16="http://schemas.microsoft.com/office/drawing/2014/main" id="{15FA7326-ACDA-184B-9119-836EA3DEA040}"/>
                </a:ext>
              </a:extLst>
            </p:cNvPr>
            <p:cNvGrpSpPr/>
            <p:nvPr/>
          </p:nvGrpSpPr>
          <p:grpSpPr>
            <a:xfrm>
              <a:off x="9185330" y="2151297"/>
              <a:ext cx="1534655" cy="1510833"/>
              <a:chOff x="8688304" y="2307500"/>
              <a:chExt cx="1534655" cy="1510833"/>
            </a:xfrm>
          </p:grpSpPr>
          <p:grpSp>
            <p:nvGrpSpPr>
              <p:cNvPr id="233" name="Group 232">
                <a:extLst>
                  <a:ext uri="{FF2B5EF4-FFF2-40B4-BE49-F238E27FC236}">
                    <a16:creationId xmlns:a16="http://schemas.microsoft.com/office/drawing/2014/main" id="{76333949-DBE6-DF4D-AEF5-6DD155273CB2}"/>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290" name="Rectangle 289">
                  <a:extLst>
                    <a:ext uri="{FF2B5EF4-FFF2-40B4-BE49-F238E27FC236}">
                      <a16:creationId xmlns:a16="http://schemas.microsoft.com/office/drawing/2014/main" id="{18FD52AA-0056-2D4A-B197-456CABC635ED}"/>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CA4164DB-F856-4247-AB8E-FB3E132C5F7C}"/>
                    </a:ext>
                  </a:extLst>
                </p:cNvPr>
                <p:cNvGrpSpPr>
                  <a:grpSpLocks noChangeAspect="1"/>
                </p:cNvGrpSpPr>
                <p:nvPr/>
              </p:nvGrpSpPr>
              <p:grpSpPr>
                <a:xfrm>
                  <a:off x="1167053" y="3418263"/>
                  <a:ext cx="392748" cy="383678"/>
                  <a:chOff x="1278675" y="2029522"/>
                  <a:chExt cx="1609491" cy="1572321"/>
                </a:xfrm>
              </p:grpSpPr>
              <p:sp>
                <p:nvSpPr>
                  <p:cNvPr id="292" name="Oval 291">
                    <a:extLst>
                      <a:ext uri="{FF2B5EF4-FFF2-40B4-BE49-F238E27FC236}">
                        <a16:creationId xmlns:a16="http://schemas.microsoft.com/office/drawing/2014/main" id="{D35C5D4E-AC47-7B4D-A281-2ED7E49AA1C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3" name="Graphic 292" descr="Mitochondria with solid fill">
                    <a:extLst>
                      <a:ext uri="{FF2B5EF4-FFF2-40B4-BE49-F238E27FC236}">
                        <a16:creationId xmlns:a16="http://schemas.microsoft.com/office/drawing/2014/main" id="{BADD35EC-D75D-6546-B754-6FCC1B027B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94" name="Group 293">
                    <a:extLst>
                      <a:ext uri="{FF2B5EF4-FFF2-40B4-BE49-F238E27FC236}">
                        <a16:creationId xmlns:a16="http://schemas.microsoft.com/office/drawing/2014/main" id="{C12CEC61-C4A1-EE4C-AA04-666F4001BE56}"/>
                      </a:ext>
                    </a:extLst>
                  </p:cNvPr>
                  <p:cNvGrpSpPr/>
                  <p:nvPr/>
                </p:nvGrpSpPr>
                <p:grpSpPr>
                  <a:xfrm>
                    <a:off x="1447051" y="2230255"/>
                    <a:ext cx="813673" cy="737170"/>
                    <a:chOff x="1447051" y="2230255"/>
                    <a:chExt cx="813673" cy="737170"/>
                  </a:xfrm>
                </p:grpSpPr>
                <p:sp>
                  <p:nvSpPr>
                    <p:cNvPr id="295" name="Rounded Rectangle 294">
                      <a:extLst>
                        <a:ext uri="{FF2B5EF4-FFF2-40B4-BE49-F238E27FC236}">
                          <a16:creationId xmlns:a16="http://schemas.microsoft.com/office/drawing/2014/main" id="{E5B94AB1-88A3-3B4B-90AC-C3DF5B066C0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6" name="Oval 295">
                      <a:extLst>
                        <a:ext uri="{FF2B5EF4-FFF2-40B4-BE49-F238E27FC236}">
                          <a16:creationId xmlns:a16="http://schemas.microsoft.com/office/drawing/2014/main" id="{5BE13699-1425-EC48-B220-82E22623652F}"/>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4" name="Group 233">
                <a:extLst>
                  <a:ext uri="{FF2B5EF4-FFF2-40B4-BE49-F238E27FC236}">
                    <a16:creationId xmlns:a16="http://schemas.microsoft.com/office/drawing/2014/main" id="{333AE758-2753-5B4D-BAE7-6D50EC73AC51}"/>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283" name="Rectangle 282">
                  <a:extLst>
                    <a:ext uri="{FF2B5EF4-FFF2-40B4-BE49-F238E27FC236}">
                      <a16:creationId xmlns:a16="http://schemas.microsoft.com/office/drawing/2014/main" id="{84BC27AD-82C1-B740-AB6B-88DA5B17D1E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84" name="Group 283">
                  <a:extLst>
                    <a:ext uri="{FF2B5EF4-FFF2-40B4-BE49-F238E27FC236}">
                      <a16:creationId xmlns:a16="http://schemas.microsoft.com/office/drawing/2014/main" id="{D3F5568B-5461-1E4B-9A40-4673CE575FFE}"/>
                    </a:ext>
                  </a:extLst>
                </p:cNvPr>
                <p:cNvGrpSpPr>
                  <a:grpSpLocks noChangeAspect="1"/>
                </p:cNvGrpSpPr>
                <p:nvPr/>
              </p:nvGrpSpPr>
              <p:grpSpPr>
                <a:xfrm>
                  <a:off x="1167053" y="3418263"/>
                  <a:ext cx="392748" cy="383678"/>
                  <a:chOff x="1278675" y="2029522"/>
                  <a:chExt cx="1609491" cy="1572321"/>
                </a:xfrm>
              </p:grpSpPr>
              <p:sp>
                <p:nvSpPr>
                  <p:cNvPr id="285" name="Oval 284">
                    <a:extLst>
                      <a:ext uri="{FF2B5EF4-FFF2-40B4-BE49-F238E27FC236}">
                        <a16:creationId xmlns:a16="http://schemas.microsoft.com/office/drawing/2014/main" id="{3D2E8144-6E6D-D042-AF54-DE21FDD6DCF0}"/>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86" name="Graphic 285" descr="Mitochondria with solid fill">
                    <a:extLst>
                      <a:ext uri="{FF2B5EF4-FFF2-40B4-BE49-F238E27FC236}">
                        <a16:creationId xmlns:a16="http://schemas.microsoft.com/office/drawing/2014/main" id="{14DAA2F0-CAD3-6445-A353-E8E83DFACD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87" name="Group 286">
                    <a:extLst>
                      <a:ext uri="{FF2B5EF4-FFF2-40B4-BE49-F238E27FC236}">
                        <a16:creationId xmlns:a16="http://schemas.microsoft.com/office/drawing/2014/main" id="{19C517BA-20A0-114F-9E84-D20BC3E6C4D2}"/>
                      </a:ext>
                    </a:extLst>
                  </p:cNvPr>
                  <p:cNvGrpSpPr/>
                  <p:nvPr/>
                </p:nvGrpSpPr>
                <p:grpSpPr>
                  <a:xfrm>
                    <a:off x="1447051" y="2230255"/>
                    <a:ext cx="813673" cy="737170"/>
                    <a:chOff x="1447051" y="2230255"/>
                    <a:chExt cx="813673" cy="737170"/>
                  </a:xfrm>
                </p:grpSpPr>
                <p:sp>
                  <p:nvSpPr>
                    <p:cNvPr id="288" name="Rounded Rectangle 287">
                      <a:extLst>
                        <a:ext uri="{FF2B5EF4-FFF2-40B4-BE49-F238E27FC236}">
                          <a16:creationId xmlns:a16="http://schemas.microsoft.com/office/drawing/2014/main" id="{77F41E5D-CB82-1E4A-8661-FFD89434A72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B297167F-8E57-BA43-9010-E1A60DF0932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5" name="Group 234">
                <a:extLst>
                  <a:ext uri="{FF2B5EF4-FFF2-40B4-BE49-F238E27FC236}">
                    <a16:creationId xmlns:a16="http://schemas.microsoft.com/office/drawing/2014/main" id="{CCFC0948-8AD3-834E-B711-A9104370CD8E}"/>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276" name="Rectangle 275">
                  <a:extLst>
                    <a:ext uri="{FF2B5EF4-FFF2-40B4-BE49-F238E27FC236}">
                      <a16:creationId xmlns:a16="http://schemas.microsoft.com/office/drawing/2014/main" id="{8397E012-4267-AA4A-B3E3-CEE4E55330D7}"/>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77" name="Group 276">
                  <a:extLst>
                    <a:ext uri="{FF2B5EF4-FFF2-40B4-BE49-F238E27FC236}">
                      <a16:creationId xmlns:a16="http://schemas.microsoft.com/office/drawing/2014/main" id="{555EC510-063F-5F4A-BB5F-CDCA654B51D2}"/>
                    </a:ext>
                  </a:extLst>
                </p:cNvPr>
                <p:cNvGrpSpPr>
                  <a:grpSpLocks noChangeAspect="1"/>
                </p:cNvGrpSpPr>
                <p:nvPr/>
              </p:nvGrpSpPr>
              <p:grpSpPr>
                <a:xfrm>
                  <a:off x="1167053" y="3418263"/>
                  <a:ext cx="392748" cy="383678"/>
                  <a:chOff x="1278675" y="2029522"/>
                  <a:chExt cx="1609491" cy="1572321"/>
                </a:xfrm>
              </p:grpSpPr>
              <p:sp>
                <p:nvSpPr>
                  <p:cNvPr id="278" name="Oval 277">
                    <a:extLst>
                      <a:ext uri="{FF2B5EF4-FFF2-40B4-BE49-F238E27FC236}">
                        <a16:creationId xmlns:a16="http://schemas.microsoft.com/office/drawing/2014/main" id="{7E3DE10B-9223-FB44-9DCB-87A6B00C585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79" name="Graphic 278" descr="Mitochondria with solid fill">
                    <a:extLst>
                      <a:ext uri="{FF2B5EF4-FFF2-40B4-BE49-F238E27FC236}">
                        <a16:creationId xmlns:a16="http://schemas.microsoft.com/office/drawing/2014/main" id="{4717A4BF-444A-694E-B715-0E1E7D92ED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80" name="Group 279">
                    <a:extLst>
                      <a:ext uri="{FF2B5EF4-FFF2-40B4-BE49-F238E27FC236}">
                        <a16:creationId xmlns:a16="http://schemas.microsoft.com/office/drawing/2014/main" id="{1E269604-D6B3-7C42-B091-4CD6C6095994}"/>
                      </a:ext>
                    </a:extLst>
                  </p:cNvPr>
                  <p:cNvGrpSpPr/>
                  <p:nvPr/>
                </p:nvGrpSpPr>
                <p:grpSpPr>
                  <a:xfrm>
                    <a:off x="1447051" y="2230255"/>
                    <a:ext cx="813673" cy="737170"/>
                    <a:chOff x="1447051" y="2230255"/>
                    <a:chExt cx="813673" cy="737170"/>
                  </a:xfrm>
                </p:grpSpPr>
                <p:sp>
                  <p:nvSpPr>
                    <p:cNvPr id="281" name="Rounded Rectangle 280">
                      <a:extLst>
                        <a:ext uri="{FF2B5EF4-FFF2-40B4-BE49-F238E27FC236}">
                          <a16:creationId xmlns:a16="http://schemas.microsoft.com/office/drawing/2014/main" id="{2E9D677F-AD9A-624A-9322-E8E71667C9C9}"/>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2" name="Oval 281">
                      <a:extLst>
                        <a:ext uri="{FF2B5EF4-FFF2-40B4-BE49-F238E27FC236}">
                          <a16:creationId xmlns:a16="http://schemas.microsoft.com/office/drawing/2014/main" id="{E59A2AAF-EA78-434A-ABCC-EA4975050294}"/>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6" name="Group 235">
                <a:extLst>
                  <a:ext uri="{FF2B5EF4-FFF2-40B4-BE49-F238E27FC236}">
                    <a16:creationId xmlns:a16="http://schemas.microsoft.com/office/drawing/2014/main" id="{9BE37A48-11BB-124B-BD20-B5AE4A4C0803}"/>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269" name="Rectangle 268">
                  <a:extLst>
                    <a:ext uri="{FF2B5EF4-FFF2-40B4-BE49-F238E27FC236}">
                      <a16:creationId xmlns:a16="http://schemas.microsoft.com/office/drawing/2014/main" id="{F7FD0F52-57ED-4C4C-B044-46D3CA20FCDE}"/>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CD24EBC6-FEFC-FE46-8C0A-F2324DDA9BEE}"/>
                    </a:ext>
                  </a:extLst>
                </p:cNvPr>
                <p:cNvGrpSpPr>
                  <a:grpSpLocks noChangeAspect="1"/>
                </p:cNvGrpSpPr>
                <p:nvPr/>
              </p:nvGrpSpPr>
              <p:grpSpPr>
                <a:xfrm>
                  <a:off x="1167053" y="3418263"/>
                  <a:ext cx="392748" cy="383678"/>
                  <a:chOff x="1278675" y="2029522"/>
                  <a:chExt cx="1609491" cy="1572321"/>
                </a:xfrm>
              </p:grpSpPr>
              <p:sp>
                <p:nvSpPr>
                  <p:cNvPr id="271" name="Oval 270">
                    <a:extLst>
                      <a:ext uri="{FF2B5EF4-FFF2-40B4-BE49-F238E27FC236}">
                        <a16:creationId xmlns:a16="http://schemas.microsoft.com/office/drawing/2014/main" id="{9312431A-3D17-BE4A-8778-000D7893B6D4}"/>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72" name="Graphic 271" descr="Mitochondria with solid fill">
                    <a:extLst>
                      <a:ext uri="{FF2B5EF4-FFF2-40B4-BE49-F238E27FC236}">
                        <a16:creationId xmlns:a16="http://schemas.microsoft.com/office/drawing/2014/main" id="{47AA93A8-9BAF-4F40-B0CB-2958D4A094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73" name="Group 272">
                    <a:extLst>
                      <a:ext uri="{FF2B5EF4-FFF2-40B4-BE49-F238E27FC236}">
                        <a16:creationId xmlns:a16="http://schemas.microsoft.com/office/drawing/2014/main" id="{A49150BE-FF8A-AD4F-AA34-249F585339E4}"/>
                      </a:ext>
                    </a:extLst>
                  </p:cNvPr>
                  <p:cNvGrpSpPr/>
                  <p:nvPr/>
                </p:nvGrpSpPr>
                <p:grpSpPr>
                  <a:xfrm>
                    <a:off x="1447051" y="2230255"/>
                    <a:ext cx="813673" cy="737170"/>
                    <a:chOff x="1447051" y="2230255"/>
                    <a:chExt cx="813673" cy="737170"/>
                  </a:xfrm>
                </p:grpSpPr>
                <p:sp>
                  <p:nvSpPr>
                    <p:cNvPr id="274" name="Rounded Rectangle 273">
                      <a:extLst>
                        <a:ext uri="{FF2B5EF4-FFF2-40B4-BE49-F238E27FC236}">
                          <a16:creationId xmlns:a16="http://schemas.microsoft.com/office/drawing/2014/main" id="{A81AEE0B-7582-5D42-B852-2E85264E5255}"/>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5" name="Oval 274">
                      <a:extLst>
                        <a:ext uri="{FF2B5EF4-FFF2-40B4-BE49-F238E27FC236}">
                          <a16:creationId xmlns:a16="http://schemas.microsoft.com/office/drawing/2014/main" id="{72252144-B0E3-6F40-9B52-893696B5826B}"/>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7" name="Group 236">
                <a:extLst>
                  <a:ext uri="{FF2B5EF4-FFF2-40B4-BE49-F238E27FC236}">
                    <a16:creationId xmlns:a16="http://schemas.microsoft.com/office/drawing/2014/main" id="{11F494EE-78C2-FE4C-ACEF-2AA40E137C7A}"/>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262" name="Rectangle 261">
                  <a:extLst>
                    <a:ext uri="{FF2B5EF4-FFF2-40B4-BE49-F238E27FC236}">
                      <a16:creationId xmlns:a16="http://schemas.microsoft.com/office/drawing/2014/main" id="{A5BB22E6-9E8A-A448-9DEA-79F7388908C4}"/>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63" name="Group 262">
                  <a:extLst>
                    <a:ext uri="{FF2B5EF4-FFF2-40B4-BE49-F238E27FC236}">
                      <a16:creationId xmlns:a16="http://schemas.microsoft.com/office/drawing/2014/main" id="{74F7C924-0D54-A24F-B21D-E20E1CC22AF5}"/>
                    </a:ext>
                  </a:extLst>
                </p:cNvPr>
                <p:cNvGrpSpPr>
                  <a:grpSpLocks noChangeAspect="1"/>
                </p:cNvGrpSpPr>
                <p:nvPr/>
              </p:nvGrpSpPr>
              <p:grpSpPr>
                <a:xfrm>
                  <a:off x="1167053" y="3418263"/>
                  <a:ext cx="392748" cy="383678"/>
                  <a:chOff x="1278675" y="2029522"/>
                  <a:chExt cx="1609491" cy="1572321"/>
                </a:xfrm>
              </p:grpSpPr>
              <p:sp>
                <p:nvSpPr>
                  <p:cNvPr id="264" name="Oval 263">
                    <a:extLst>
                      <a:ext uri="{FF2B5EF4-FFF2-40B4-BE49-F238E27FC236}">
                        <a16:creationId xmlns:a16="http://schemas.microsoft.com/office/drawing/2014/main" id="{306F2DDD-698C-074E-8C81-704C80449908}"/>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5" name="Graphic 264" descr="Mitochondria with solid fill">
                    <a:extLst>
                      <a:ext uri="{FF2B5EF4-FFF2-40B4-BE49-F238E27FC236}">
                        <a16:creationId xmlns:a16="http://schemas.microsoft.com/office/drawing/2014/main" id="{909D286B-EB51-C445-BA01-F476781587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66" name="Group 265">
                    <a:extLst>
                      <a:ext uri="{FF2B5EF4-FFF2-40B4-BE49-F238E27FC236}">
                        <a16:creationId xmlns:a16="http://schemas.microsoft.com/office/drawing/2014/main" id="{09D691EE-A841-0340-AF80-32BD01C2CF69}"/>
                      </a:ext>
                    </a:extLst>
                  </p:cNvPr>
                  <p:cNvGrpSpPr/>
                  <p:nvPr/>
                </p:nvGrpSpPr>
                <p:grpSpPr>
                  <a:xfrm>
                    <a:off x="1447051" y="2230255"/>
                    <a:ext cx="813673" cy="737170"/>
                    <a:chOff x="1447051" y="2230255"/>
                    <a:chExt cx="813673" cy="737170"/>
                  </a:xfrm>
                </p:grpSpPr>
                <p:sp>
                  <p:nvSpPr>
                    <p:cNvPr id="267" name="Rounded Rectangle 266">
                      <a:extLst>
                        <a:ext uri="{FF2B5EF4-FFF2-40B4-BE49-F238E27FC236}">
                          <a16:creationId xmlns:a16="http://schemas.microsoft.com/office/drawing/2014/main" id="{2025BB13-0362-8341-B798-81E38C7F01CC}"/>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8" name="Oval 267">
                      <a:extLst>
                        <a:ext uri="{FF2B5EF4-FFF2-40B4-BE49-F238E27FC236}">
                          <a16:creationId xmlns:a16="http://schemas.microsoft.com/office/drawing/2014/main" id="{6ABA6552-E1A6-D947-95F5-95F79D29569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8" name="Group 237">
                <a:extLst>
                  <a:ext uri="{FF2B5EF4-FFF2-40B4-BE49-F238E27FC236}">
                    <a16:creationId xmlns:a16="http://schemas.microsoft.com/office/drawing/2014/main" id="{98A3E246-D85C-3A47-B408-8360BD177C58}"/>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255" name="Rectangle 254">
                  <a:extLst>
                    <a:ext uri="{FF2B5EF4-FFF2-40B4-BE49-F238E27FC236}">
                      <a16:creationId xmlns:a16="http://schemas.microsoft.com/office/drawing/2014/main" id="{9FA0BA79-B073-6E4D-BBB3-186C070B8B14}"/>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6" name="Group 255">
                  <a:extLst>
                    <a:ext uri="{FF2B5EF4-FFF2-40B4-BE49-F238E27FC236}">
                      <a16:creationId xmlns:a16="http://schemas.microsoft.com/office/drawing/2014/main" id="{49E27260-CB63-3D41-81F9-543963C92364}"/>
                    </a:ext>
                  </a:extLst>
                </p:cNvPr>
                <p:cNvGrpSpPr>
                  <a:grpSpLocks noChangeAspect="1"/>
                </p:cNvGrpSpPr>
                <p:nvPr/>
              </p:nvGrpSpPr>
              <p:grpSpPr>
                <a:xfrm>
                  <a:off x="1167053" y="3418263"/>
                  <a:ext cx="392748" cy="383678"/>
                  <a:chOff x="1278675" y="2029522"/>
                  <a:chExt cx="1609491" cy="1572321"/>
                </a:xfrm>
              </p:grpSpPr>
              <p:sp>
                <p:nvSpPr>
                  <p:cNvPr id="257" name="Oval 256">
                    <a:extLst>
                      <a:ext uri="{FF2B5EF4-FFF2-40B4-BE49-F238E27FC236}">
                        <a16:creationId xmlns:a16="http://schemas.microsoft.com/office/drawing/2014/main" id="{4F4D6B5B-311D-1A4B-B9A3-02412808C2C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58" name="Graphic 257" descr="Mitochondria with solid fill">
                    <a:extLst>
                      <a:ext uri="{FF2B5EF4-FFF2-40B4-BE49-F238E27FC236}">
                        <a16:creationId xmlns:a16="http://schemas.microsoft.com/office/drawing/2014/main" id="{458FD803-DB80-064A-B901-957E82CD63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59" name="Group 258">
                    <a:extLst>
                      <a:ext uri="{FF2B5EF4-FFF2-40B4-BE49-F238E27FC236}">
                        <a16:creationId xmlns:a16="http://schemas.microsoft.com/office/drawing/2014/main" id="{2F4D492E-BDF5-4B49-8D57-A5F1218F9927}"/>
                      </a:ext>
                    </a:extLst>
                  </p:cNvPr>
                  <p:cNvGrpSpPr/>
                  <p:nvPr/>
                </p:nvGrpSpPr>
                <p:grpSpPr>
                  <a:xfrm>
                    <a:off x="1447051" y="2230255"/>
                    <a:ext cx="813673" cy="737170"/>
                    <a:chOff x="1447051" y="2230255"/>
                    <a:chExt cx="813673" cy="737170"/>
                  </a:xfrm>
                </p:grpSpPr>
                <p:sp>
                  <p:nvSpPr>
                    <p:cNvPr id="260" name="Rounded Rectangle 259">
                      <a:extLst>
                        <a:ext uri="{FF2B5EF4-FFF2-40B4-BE49-F238E27FC236}">
                          <a16:creationId xmlns:a16="http://schemas.microsoft.com/office/drawing/2014/main" id="{18A5F15B-C540-4248-8A68-98E991420BC9}"/>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1" name="Oval 260">
                      <a:extLst>
                        <a:ext uri="{FF2B5EF4-FFF2-40B4-BE49-F238E27FC236}">
                          <a16:creationId xmlns:a16="http://schemas.microsoft.com/office/drawing/2014/main" id="{028951D3-4CF0-E040-BF2E-2C7FCF5317B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9" name="Group 238">
                <a:extLst>
                  <a:ext uri="{FF2B5EF4-FFF2-40B4-BE49-F238E27FC236}">
                    <a16:creationId xmlns:a16="http://schemas.microsoft.com/office/drawing/2014/main" id="{6F4189BD-EB44-FF43-BB44-5C1CFA0E3D72}"/>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248" name="Rectangle 247">
                  <a:extLst>
                    <a:ext uri="{FF2B5EF4-FFF2-40B4-BE49-F238E27FC236}">
                      <a16:creationId xmlns:a16="http://schemas.microsoft.com/office/drawing/2014/main" id="{B220B160-986D-3A4A-B3D6-65D01A483F53}"/>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9" name="Group 248">
                  <a:extLst>
                    <a:ext uri="{FF2B5EF4-FFF2-40B4-BE49-F238E27FC236}">
                      <a16:creationId xmlns:a16="http://schemas.microsoft.com/office/drawing/2014/main" id="{485A6FC1-B165-2842-B2EB-0BCF82AC4485}"/>
                    </a:ext>
                  </a:extLst>
                </p:cNvPr>
                <p:cNvGrpSpPr>
                  <a:grpSpLocks noChangeAspect="1"/>
                </p:cNvGrpSpPr>
                <p:nvPr/>
              </p:nvGrpSpPr>
              <p:grpSpPr>
                <a:xfrm>
                  <a:off x="1167053" y="3418263"/>
                  <a:ext cx="392748" cy="383678"/>
                  <a:chOff x="1278675" y="2029522"/>
                  <a:chExt cx="1609491" cy="1572321"/>
                </a:xfrm>
              </p:grpSpPr>
              <p:sp>
                <p:nvSpPr>
                  <p:cNvPr id="250" name="Oval 249">
                    <a:extLst>
                      <a:ext uri="{FF2B5EF4-FFF2-40B4-BE49-F238E27FC236}">
                        <a16:creationId xmlns:a16="http://schemas.microsoft.com/office/drawing/2014/main" id="{5547F33F-FE7E-BC48-8893-88F547D54EDF}"/>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51" name="Graphic 250" descr="Mitochondria with solid fill">
                    <a:extLst>
                      <a:ext uri="{FF2B5EF4-FFF2-40B4-BE49-F238E27FC236}">
                        <a16:creationId xmlns:a16="http://schemas.microsoft.com/office/drawing/2014/main" id="{6A92769E-35B1-E24D-B1DC-209137611F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52" name="Group 251">
                    <a:extLst>
                      <a:ext uri="{FF2B5EF4-FFF2-40B4-BE49-F238E27FC236}">
                        <a16:creationId xmlns:a16="http://schemas.microsoft.com/office/drawing/2014/main" id="{A1E99CF5-6354-9F40-844F-6CCEB89E2D7B}"/>
                      </a:ext>
                    </a:extLst>
                  </p:cNvPr>
                  <p:cNvGrpSpPr/>
                  <p:nvPr/>
                </p:nvGrpSpPr>
                <p:grpSpPr>
                  <a:xfrm>
                    <a:off x="1447051" y="2230255"/>
                    <a:ext cx="813673" cy="737170"/>
                    <a:chOff x="1447051" y="2230255"/>
                    <a:chExt cx="813673" cy="737170"/>
                  </a:xfrm>
                </p:grpSpPr>
                <p:sp>
                  <p:nvSpPr>
                    <p:cNvPr id="253" name="Rounded Rectangle 252">
                      <a:extLst>
                        <a:ext uri="{FF2B5EF4-FFF2-40B4-BE49-F238E27FC236}">
                          <a16:creationId xmlns:a16="http://schemas.microsoft.com/office/drawing/2014/main" id="{17E07746-8D19-3D4A-AB2D-A8C9EBDDB37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4" name="Oval 253">
                      <a:extLst>
                        <a:ext uri="{FF2B5EF4-FFF2-40B4-BE49-F238E27FC236}">
                          <a16:creationId xmlns:a16="http://schemas.microsoft.com/office/drawing/2014/main" id="{7AF653A5-3F30-FB4D-902D-D982C0ACB152}"/>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40" name="Group 239">
                <a:extLst>
                  <a:ext uri="{FF2B5EF4-FFF2-40B4-BE49-F238E27FC236}">
                    <a16:creationId xmlns:a16="http://schemas.microsoft.com/office/drawing/2014/main" id="{9B2DAB10-9996-E048-96FB-00B028921B5C}"/>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241" name="Rectangle 240">
                  <a:extLst>
                    <a:ext uri="{FF2B5EF4-FFF2-40B4-BE49-F238E27FC236}">
                      <a16:creationId xmlns:a16="http://schemas.microsoft.com/office/drawing/2014/main" id="{9DB31E97-9337-DD46-A5B0-4BEFAEC0E2E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 name="Group 241">
                  <a:extLst>
                    <a:ext uri="{FF2B5EF4-FFF2-40B4-BE49-F238E27FC236}">
                      <a16:creationId xmlns:a16="http://schemas.microsoft.com/office/drawing/2014/main" id="{86FFDA5E-0B95-A34C-8A98-51470C9F90AF}"/>
                    </a:ext>
                  </a:extLst>
                </p:cNvPr>
                <p:cNvGrpSpPr>
                  <a:grpSpLocks noChangeAspect="1"/>
                </p:cNvGrpSpPr>
                <p:nvPr/>
              </p:nvGrpSpPr>
              <p:grpSpPr>
                <a:xfrm>
                  <a:off x="1167053" y="3418263"/>
                  <a:ext cx="392748" cy="383678"/>
                  <a:chOff x="1278675" y="2029522"/>
                  <a:chExt cx="1609491" cy="1572321"/>
                </a:xfrm>
              </p:grpSpPr>
              <p:sp>
                <p:nvSpPr>
                  <p:cNvPr id="243" name="Oval 242">
                    <a:extLst>
                      <a:ext uri="{FF2B5EF4-FFF2-40B4-BE49-F238E27FC236}">
                        <a16:creationId xmlns:a16="http://schemas.microsoft.com/office/drawing/2014/main" id="{6E10F013-ECFF-FE4F-8C8F-6728477353AF}"/>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4" name="Graphic 243" descr="Mitochondria with solid fill">
                    <a:extLst>
                      <a:ext uri="{FF2B5EF4-FFF2-40B4-BE49-F238E27FC236}">
                        <a16:creationId xmlns:a16="http://schemas.microsoft.com/office/drawing/2014/main" id="{98E96E94-7681-AD48-A64C-6998ECE693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45" name="Group 244">
                    <a:extLst>
                      <a:ext uri="{FF2B5EF4-FFF2-40B4-BE49-F238E27FC236}">
                        <a16:creationId xmlns:a16="http://schemas.microsoft.com/office/drawing/2014/main" id="{A739492F-3AE4-2945-AFC4-C271CC141151}"/>
                      </a:ext>
                    </a:extLst>
                  </p:cNvPr>
                  <p:cNvGrpSpPr/>
                  <p:nvPr/>
                </p:nvGrpSpPr>
                <p:grpSpPr>
                  <a:xfrm>
                    <a:off x="1447051" y="2230255"/>
                    <a:ext cx="813673" cy="737170"/>
                    <a:chOff x="1447051" y="2230255"/>
                    <a:chExt cx="813673" cy="737170"/>
                  </a:xfrm>
                </p:grpSpPr>
                <p:sp>
                  <p:nvSpPr>
                    <p:cNvPr id="246" name="Rounded Rectangle 245">
                      <a:extLst>
                        <a:ext uri="{FF2B5EF4-FFF2-40B4-BE49-F238E27FC236}">
                          <a16:creationId xmlns:a16="http://schemas.microsoft.com/office/drawing/2014/main" id="{8D8376B9-C964-6E4E-91EF-B4198AF69ADF}"/>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7" name="Oval 246">
                      <a:extLst>
                        <a:ext uri="{FF2B5EF4-FFF2-40B4-BE49-F238E27FC236}">
                          <a16:creationId xmlns:a16="http://schemas.microsoft.com/office/drawing/2014/main" id="{D2F0B753-C7DF-224C-BEE4-35D7A977BDE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7" name="Group 296">
              <a:extLst>
                <a:ext uri="{FF2B5EF4-FFF2-40B4-BE49-F238E27FC236}">
                  <a16:creationId xmlns:a16="http://schemas.microsoft.com/office/drawing/2014/main" id="{B267CB64-ED3A-1B4C-AA5B-3FF9FB98DC64}"/>
                </a:ext>
              </a:extLst>
            </p:cNvPr>
            <p:cNvGrpSpPr/>
            <p:nvPr/>
          </p:nvGrpSpPr>
          <p:grpSpPr>
            <a:xfrm>
              <a:off x="9659672" y="1949549"/>
              <a:ext cx="1534655" cy="1510833"/>
              <a:chOff x="8688304" y="2307500"/>
              <a:chExt cx="1534655" cy="1510833"/>
            </a:xfrm>
          </p:grpSpPr>
          <p:grpSp>
            <p:nvGrpSpPr>
              <p:cNvPr id="298" name="Group 297">
                <a:extLst>
                  <a:ext uri="{FF2B5EF4-FFF2-40B4-BE49-F238E27FC236}">
                    <a16:creationId xmlns:a16="http://schemas.microsoft.com/office/drawing/2014/main" id="{87F77CA0-3891-024F-BF66-F938060D5C0B}"/>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355" name="Rectangle 354">
                  <a:extLst>
                    <a:ext uri="{FF2B5EF4-FFF2-40B4-BE49-F238E27FC236}">
                      <a16:creationId xmlns:a16="http://schemas.microsoft.com/office/drawing/2014/main" id="{87CA0EAA-7A80-9947-B103-A24312DE0F7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a:extLst>
                    <a:ext uri="{FF2B5EF4-FFF2-40B4-BE49-F238E27FC236}">
                      <a16:creationId xmlns:a16="http://schemas.microsoft.com/office/drawing/2014/main" id="{F9553A9F-D5CE-454D-81AC-9E9FC944439D}"/>
                    </a:ext>
                  </a:extLst>
                </p:cNvPr>
                <p:cNvGrpSpPr>
                  <a:grpSpLocks noChangeAspect="1"/>
                </p:cNvGrpSpPr>
                <p:nvPr/>
              </p:nvGrpSpPr>
              <p:grpSpPr>
                <a:xfrm>
                  <a:off x="1167053" y="3418263"/>
                  <a:ext cx="392748" cy="383678"/>
                  <a:chOff x="1278675" y="2029522"/>
                  <a:chExt cx="1609491" cy="1572321"/>
                </a:xfrm>
              </p:grpSpPr>
              <p:sp>
                <p:nvSpPr>
                  <p:cNvPr id="357" name="Oval 356">
                    <a:extLst>
                      <a:ext uri="{FF2B5EF4-FFF2-40B4-BE49-F238E27FC236}">
                        <a16:creationId xmlns:a16="http://schemas.microsoft.com/office/drawing/2014/main" id="{D7F5D0A8-2ECD-9D46-888A-97B78047F6F1}"/>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58" name="Graphic 357" descr="Mitochondria with solid fill">
                    <a:extLst>
                      <a:ext uri="{FF2B5EF4-FFF2-40B4-BE49-F238E27FC236}">
                        <a16:creationId xmlns:a16="http://schemas.microsoft.com/office/drawing/2014/main" id="{90319868-2424-044A-8C9D-45C08E3E9D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59" name="Group 358">
                    <a:extLst>
                      <a:ext uri="{FF2B5EF4-FFF2-40B4-BE49-F238E27FC236}">
                        <a16:creationId xmlns:a16="http://schemas.microsoft.com/office/drawing/2014/main" id="{5B06E09C-14D3-E642-AAB3-7D8E5447F7EA}"/>
                      </a:ext>
                    </a:extLst>
                  </p:cNvPr>
                  <p:cNvGrpSpPr/>
                  <p:nvPr/>
                </p:nvGrpSpPr>
                <p:grpSpPr>
                  <a:xfrm>
                    <a:off x="1447051" y="2230255"/>
                    <a:ext cx="813673" cy="737170"/>
                    <a:chOff x="1447051" y="2230255"/>
                    <a:chExt cx="813673" cy="737170"/>
                  </a:xfrm>
                </p:grpSpPr>
                <p:sp>
                  <p:nvSpPr>
                    <p:cNvPr id="360" name="Rounded Rectangle 359">
                      <a:extLst>
                        <a:ext uri="{FF2B5EF4-FFF2-40B4-BE49-F238E27FC236}">
                          <a16:creationId xmlns:a16="http://schemas.microsoft.com/office/drawing/2014/main" id="{93F73D88-7690-1640-9282-47EA1E32957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Oval 360">
                      <a:extLst>
                        <a:ext uri="{FF2B5EF4-FFF2-40B4-BE49-F238E27FC236}">
                          <a16:creationId xmlns:a16="http://schemas.microsoft.com/office/drawing/2014/main" id="{91B0558F-E602-1343-B4FE-EF456239CF5C}"/>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99" name="Group 298">
                <a:extLst>
                  <a:ext uri="{FF2B5EF4-FFF2-40B4-BE49-F238E27FC236}">
                    <a16:creationId xmlns:a16="http://schemas.microsoft.com/office/drawing/2014/main" id="{0A08CFB0-FE00-8149-BF15-B57401EAD55A}"/>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348" name="Rectangle 347">
                  <a:extLst>
                    <a:ext uri="{FF2B5EF4-FFF2-40B4-BE49-F238E27FC236}">
                      <a16:creationId xmlns:a16="http://schemas.microsoft.com/office/drawing/2014/main" id="{C644C915-17C3-724A-83DB-27C7D87F2DE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49" name="Group 348">
                  <a:extLst>
                    <a:ext uri="{FF2B5EF4-FFF2-40B4-BE49-F238E27FC236}">
                      <a16:creationId xmlns:a16="http://schemas.microsoft.com/office/drawing/2014/main" id="{F5179A64-5DB1-7E4D-95C0-8925075E421C}"/>
                    </a:ext>
                  </a:extLst>
                </p:cNvPr>
                <p:cNvGrpSpPr>
                  <a:grpSpLocks noChangeAspect="1"/>
                </p:cNvGrpSpPr>
                <p:nvPr/>
              </p:nvGrpSpPr>
              <p:grpSpPr>
                <a:xfrm>
                  <a:off x="1167053" y="3418263"/>
                  <a:ext cx="392748" cy="383678"/>
                  <a:chOff x="1278675" y="2029522"/>
                  <a:chExt cx="1609491" cy="1572321"/>
                </a:xfrm>
              </p:grpSpPr>
              <p:sp>
                <p:nvSpPr>
                  <p:cNvPr id="350" name="Oval 349">
                    <a:extLst>
                      <a:ext uri="{FF2B5EF4-FFF2-40B4-BE49-F238E27FC236}">
                        <a16:creationId xmlns:a16="http://schemas.microsoft.com/office/drawing/2014/main" id="{1A450060-F2F8-A144-8E3B-8DA9159EC0F4}"/>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51" name="Graphic 350" descr="Mitochondria with solid fill">
                    <a:extLst>
                      <a:ext uri="{FF2B5EF4-FFF2-40B4-BE49-F238E27FC236}">
                        <a16:creationId xmlns:a16="http://schemas.microsoft.com/office/drawing/2014/main" id="{48794EC1-85F5-F842-A439-6A9AA2F2CD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52" name="Group 351">
                    <a:extLst>
                      <a:ext uri="{FF2B5EF4-FFF2-40B4-BE49-F238E27FC236}">
                        <a16:creationId xmlns:a16="http://schemas.microsoft.com/office/drawing/2014/main" id="{640E69AC-4B0B-EF47-B236-3121AC0BCF3D}"/>
                      </a:ext>
                    </a:extLst>
                  </p:cNvPr>
                  <p:cNvGrpSpPr/>
                  <p:nvPr/>
                </p:nvGrpSpPr>
                <p:grpSpPr>
                  <a:xfrm>
                    <a:off x="1447051" y="2230255"/>
                    <a:ext cx="813673" cy="737170"/>
                    <a:chOff x="1447051" y="2230255"/>
                    <a:chExt cx="813673" cy="737170"/>
                  </a:xfrm>
                </p:grpSpPr>
                <p:sp>
                  <p:nvSpPr>
                    <p:cNvPr id="353" name="Rounded Rectangle 352">
                      <a:extLst>
                        <a:ext uri="{FF2B5EF4-FFF2-40B4-BE49-F238E27FC236}">
                          <a16:creationId xmlns:a16="http://schemas.microsoft.com/office/drawing/2014/main" id="{7CDE593A-1A98-BE4E-8C64-AAF096B21239}"/>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42374537-E263-A746-B7CA-12D93976964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0" name="Group 299">
                <a:extLst>
                  <a:ext uri="{FF2B5EF4-FFF2-40B4-BE49-F238E27FC236}">
                    <a16:creationId xmlns:a16="http://schemas.microsoft.com/office/drawing/2014/main" id="{F3A1B247-1189-8B46-8612-DFA2C87F978D}"/>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341" name="Rectangle 340">
                  <a:extLst>
                    <a:ext uri="{FF2B5EF4-FFF2-40B4-BE49-F238E27FC236}">
                      <a16:creationId xmlns:a16="http://schemas.microsoft.com/office/drawing/2014/main" id="{676D0BDB-9FC7-9042-9D8B-1B36004FD5C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42" name="Group 341">
                  <a:extLst>
                    <a:ext uri="{FF2B5EF4-FFF2-40B4-BE49-F238E27FC236}">
                      <a16:creationId xmlns:a16="http://schemas.microsoft.com/office/drawing/2014/main" id="{91092850-6BEF-5D42-8DB9-76D5E1329BC8}"/>
                    </a:ext>
                  </a:extLst>
                </p:cNvPr>
                <p:cNvGrpSpPr>
                  <a:grpSpLocks noChangeAspect="1"/>
                </p:cNvGrpSpPr>
                <p:nvPr/>
              </p:nvGrpSpPr>
              <p:grpSpPr>
                <a:xfrm>
                  <a:off x="1167053" y="3418263"/>
                  <a:ext cx="392748" cy="383678"/>
                  <a:chOff x="1278675" y="2029522"/>
                  <a:chExt cx="1609491" cy="1572321"/>
                </a:xfrm>
              </p:grpSpPr>
              <p:sp>
                <p:nvSpPr>
                  <p:cNvPr id="343" name="Oval 342">
                    <a:extLst>
                      <a:ext uri="{FF2B5EF4-FFF2-40B4-BE49-F238E27FC236}">
                        <a16:creationId xmlns:a16="http://schemas.microsoft.com/office/drawing/2014/main" id="{F8DDE5AA-E6AA-0F40-A9B0-F52A1B83F7FE}"/>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44" name="Graphic 343" descr="Mitochondria with solid fill">
                    <a:extLst>
                      <a:ext uri="{FF2B5EF4-FFF2-40B4-BE49-F238E27FC236}">
                        <a16:creationId xmlns:a16="http://schemas.microsoft.com/office/drawing/2014/main" id="{7B34BEF2-2ED9-4D44-AC93-E8E406AAEA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45" name="Group 344">
                    <a:extLst>
                      <a:ext uri="{FF2B5EF4-FFF2-40B4-BE49-F238E27FC236}">
                        <a16:creationId xmlns:a16="http://schemas.microsoft.com/office/drawing/2014/main" id="{401DE8B3-4A94-BA4E-B66E-5CDBA3B65B12}"/>
                      </a:ext>
                    </a:extLst>
                  </p:cNvPr>
                  <p:cNvGrpSpPr/>
                  <p:nvPr/>
                </p:nvGrpSpPr>
                <p:grpSpPr>
                  <a:xfrm>
                    <a:off x="1447051" y="2230255"/>
                    <a:ext cx="813673" cy="737170"/>
                    <a:chOff x="1447051" y="2230255"/>
                    <a:chExt cx="813673" cy="737170"/>
                  </a:xfrm>
                </p:grpSpPr>
                <p:sp>
                  <p:nvSpPr>
                    <p:cNvPr id="346" name="Rounded Rectangle 345">
                      <a:extLst>
                        <a:ext uri="{FF2B5EF4-FFF2-40B4-BE49-F238E27FC236}">
                          <a16:creationId xmlns:a16="http://schemas.microsoft.com/office/drawing/2014/main" id="{00737F94-E314-2A40-BEEC-BA6B7BB1A8B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Oval 346">
                      <a:extLst>
                        <a:ext uri="{FF2B5EF4-FFF2-40B4-BE49-F238E27FC236}">
                          <a16:creationId xmlns:a16="http://schemas.microsoft.com/office/drawing/2014/main" id="{C8351EC3-556F-BD44-9C90-E6F7B2AD4F26}"/>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1" name="Group 300">
                <a:extLst>
                  <a:ext uri="{FF2B5EF4-FFF2-40B4-BE49-F238E27FC236}">
                    <a16:creationId xmlns:a16="http://schemas.microsoft.com/office/drawing/2014/main" id="{102B12D3-6769-E348-BA8F-E9F3D2A3A014}"/>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334" name="Rectangle 333">
                  <a:extLst>
                    <a:ext uri="{FF2B5EF4-FFF2-40B4-BE49-F238E27FC236}">
                      <a16:creationId xmlns:a16="http://schemas.microsoft.com/office/drawing/2014/main" id="{888F52E2-0270-CC47-AB93-BFAAB485EADB}"/>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35" name="Group 334">
                  <a:extLst>
                    <a:ext uri="{FF2B5EF4-FFF2-40B4-BE49-F238E27FC236}">
                      <a16:creationId xmlns:a16="http://schemas.microsoft.com/office/drawing/2014/main" id="{D531A01A-0BA7-1E4F-854D-4A86106AF66B}"/>
                    </a:ext>
                  </a:extLst>
                </p:cNvPr>
                <p:cNvGrpSpPr>
                  <a:grpSpLocks noChangeAspect="1"/>
                </p:cNvGrpSpPr>
                <p:nvPr/>
              </p:nvGrpSpPr>
              <p:grpSpPr>
                <a:xfrm>
                  <a:off x="1167053" y="3418263"/>
                  <a:ext cx="392748" cy="383678"/>
                  <a:chOff x="1278675" y="2029522"/>
                  <a:chExt cx="1609491" cy="1572321"/>
                </a:xfrm>
              </p:grpSpPr>
              <p:sp>
                <p:nvSpPr>
                  <p:cNvPr id="336" name="Oval 335">
                    <a:extLst>
                      <a:ext uri="{FF2B5EF4-FFF2-40B4-BE49-F238E27FC236}">
                        <a16:creationId xmlns:a16="http://schemas.microsoft.com/office/drawing/2014/main" id="{34C01C6C-2CDD-D646-B21E-D8D8C2BFAD5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37" name="Graphic 336" descr="Mitochondria with solid fill">
                    <a:extLst>
                      <a:ext uri="{FF2B5EF4-FFF2-40B4-BE49-F238E27FC236}">
                        <a16:creationId xmlns:a16="http://schemas.microsoft.com/office/drawing/2014/main" id="{99550BA3-A2AA-F341-B988-70C75256C6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38" name="Group 337">
                    <a:extLst>
                      <a:ext uri="{FF2B5EF4-FFF2-40B4-BE49-F238E27FC236}">
                        <a16:creationId xmlns:a16="http://schemas.microsoft.com/office/drawing/2014/main" id="{F56C47C0-61C0-5A40-B730-34739E2CA585}"/>
                      </a:ext>
                    </a:extLst>
                  </p:cNvPr>
                  <p:cNvGrpSpPr/>
                  <p:nvPr/>
                </p:nvGrpSpPr>
                <p:grpSpPr>
                  <a:xfrm>
                    <a:off x="1447051" y="2230255"/>
                    <a:ext cx="813673" cy="737170"/>
                    <a:chOff x="1447051" y="2230255"/>
                    <a:chExt cx="813673" cy="737170"/>
                  </a:xfrm>
                </p:grpSpPr>
                <p:sp>
                  <p:nvSpPr>
                    <p:cNvPr id="339" name="Rounded Rectangle 338">
                      <a:extLst>
                        <a:ext uri="{FF2B5EF4-FFF2-40B4-BE49-F238E27FC236}">
                          <a16:creationId xmlns:a16="http://schemas.microsoft.com/office/drawing/2014/main" id="{4DEE4390-A2E9-C34F-84E7-19B03B9C3A1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081109B0-A6A4-B74F-9F06-87F6BC9EF42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2" name="Group 301">
                <a:extLst>
                  <a:ext uri="{FF2B5EF4-FFF2-40B4-BE49-F238E27FC236}">
                    <a16:creationId xmlns:a16="http://schemas.microsoft.com/office/drawing/2014/main" id="{70FA10EB-2E16-7041-A731-0230B823B5D2}"/>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327" name="Rectangle 326">
                  <a:extLst>
                    <a:ext uri="{FF2B5EF4-FFF2-40B4-BE49-F238E27FC236}">
                      <a16:creationId xmlns:a16="http://schemas.microsoft.com/office/drawing/2014/main" id="{5559FBFF-20A4-E74D-9CD4-D8A62E289269}"/>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28" name="Group 327">
                  <a:extLst>
                    <a:ext uri="{FF2B5EF4-FFF2-40B4-BE49-F238E27FC236}">
                      <a16:creationId xmlns:a16="http://schemas.microsoft.com/office/drawing/2014/main" id="{3F7F2C88-9865-CB4A-92F0-F6DF0AEFD696}"/>
                    </a:ext>
                  </a:extLst>
                </p:cNvPr>
                <p:cNvGrpSpPr>
                  <a:grpSpLocks noChangeAspect="1"/>
                </p:cNvGrpSpPr>
                <p:nvPr/>
              </p:nvGrpSpPr>
              <p:grpSpPr>
                <a:xfrm>
                  <a:off x="1167053" y="3418263"/>
                  <a:ext cx="392748" cy="383678"/>
                  <a:chOff x="1278675" y="2029522"/>
                  <a:chExt cx="1609491" cy="1572321"/>
                </a:xfrm>
              </p:grpSpPr>
              <p:sp>
                <p:nvSpPr>
                  <p:cNvPr id="329" name="Oval 328">
                    <a:extLst>
                      <a:ext uri="{FF2B5EF4-FFF2-40B4-BE49-F238E27FC236}">
                        <a16:creationId xmlns:a16="http://schemas.microsoft.com/office/drawing/2014/main" id="{B4A9B6F0-680E-C345-9C0F-ACDEFAD229F0}"/>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30" name="Graphic 329" descr="Mitochondria with solid fill">
                    <a:extLst>
                      <a:ext uri="{FF2B5EF4-FFF2-40B4-BE49-F238E27FC236}">
                        <a16:creationId xmlns:a16="http://schemas.microsoft.com/office/drawing/2014/main" id="{A901E3E3-148F-4C41-9AF4-F440C6742B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31" name="Group 330">
                    <a:extLst>
                      <a:ext uri="{FF2B5EF4-FFF2-40B4-BE49-F238E27FC236}">
                        <a16:creationId xmlns:a16="http://schemas.microsoft.com/office/drawing/2014/main" id="{7FA3C51D-2BD6-6048-ACB4-8E88F19F680B}"/>
                      </a:ext>
                    </a:extLst>
                  </p:cNvPr>
                  <p:cNvGrpSpPr/>
                  <p:nvPr/>
                </p:nvGrpSpPr>
                <p:grpSpPr>
                  <a:xfrm>
                    <a:off x="1447051" y="2230255"/>
                    <a:ext cx="813673" cy="737170"/>
                    <a:chOff x="1447051" y="2230255"/>
                    <a:chExt cx="813673" cy="737170"/>
                  </a:xfrm>
                </p:grpSpPr>
                <p:sp>
                  <p:nvSpPr>
                    <p:cNvPr id="332" name="Rounded Rectangle 331">
                      <a:extLst>
                        <a:ext uri="{FF2B5EF4-FFF2-40B4-BE49-F238E27FC236}">
                          <a16:creationId xmlns:a16="http://schemas.microsoft.com/office/drawing/2014/main" id="{5E1329A9-19E7-4947-B95B-AF182A7AA46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3" name="Oval 332">
                      <a:extLst>
                        <a:ext uri="{FF2B5EF4-FFF2-40B4-BE49-F238E27FC236}">
                          <a16:creationId xmlns:a16="http://schemas.microsoft.com/office/drawing/2014/main" id="{6A6C69F1-4D1A-114A-8A42-3D14CF75CD17}"/>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3" name="Group 302">
                <a:extLst>
                  <a:ext uri="{FF2B5EF4-FFF2-40B4-BE49-F238E27FC236}">
                    <a16:creationId xmlns:a16="http://schemas.microsoft.com/office/drawing/2014/main" id="{1C879658-93D3-A34D-B35D-97FA16D98A9C}"/>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320" name="Rectangle 319">
                  <a:extLst>
                    <a:ext uri="{FF2B5EF4-FFF2-40B4-BE49-F238E27FC236}">
                      <a16:creationId xmlns:a16="http://schemas.microsoft.com/office/drawing/2014/main" id="{AF0F4C46-CB98-1E4B-BBDF-815ECB15E37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21" name="Group 320">
                  <a:extLst>
                    <a:ext uri="{FF2B5EF4-FFF2-40B4-BE49-F238E27FC236}">
                      <a16:creationId xmlns:a16="http://schemas.microsoft.com/office/drawing/2014/main" id="{8FCBEEBE-7931-B043-A438-08EC2F79BD85}"/>
                    </a:ext>
                  </a:extLst>
                </p:cNvPr>
                <p:cNvGrpSpPr>
                  <a:grpSpLocks noChangeAspect="1"/>
                </p:cNvGrpSpPr>
                <p:nvPr/>
              </p:nvGrpSpPr>
              <p:grpSpPr>
                <a:xfrm>
                  <a:off x="1167053" y="3418263"/>
                  <a:ext cx="392748" cy="383678"/>
                  <a:chOff x="1278675" y="2029522"/>
                  <a:chExt cx="1609491" cy="1572321"/>
                </a:xfrm>
              </p:grpSpPr>
              <p:sp>
                <p:nvSpPr>
                  <p:cNvPr id="322" name="Oval 321">
                    <a:extLst>
                      <a:ext uri="{FF2B5EF4-FFF2-40B4-BE49-F238E27FC236}">
                        <a16:creationId xmlns:a16="http://schemas.microsoft.com/office/drawing/2014/main" id="{F013CD01-B5A7-4A4B-9709-E3AB3A2AC6C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23" name="Graphic 322" descr="Mitochondria with solid fill">
                    <a:extLst>
                      <a:ext uri="{FF2B5EF4-FFF2-40B4-BE49-F238E27FC236}">
                        <a16:creationId xmlns:a16="http://schemas.microsoft.com/office/drawing/2014/main" id="{62773E12-0070-3B4A-A30E-3928453847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24" name="Group 323">
                    <a:extLst>
                      <a:ext uri="{FF2B5EF4-FFF2-40B4-BE49-F238E27FC236}">
                        <a16:creationId xmlns:a16="http://schemas.microsoft.com/office/drawing/2014/main" id="{0876EBE5-ADD3-C94A-8E77-F0011405BF60}"/>
                      </a:ext>
                    </a:extLst>
                  </p:cNvPr>
                  <p:cNvGrpSpPr/>
                  <p:nvPr/>
                </p:nvGrpSpPr>
                <p:grpSpPr>
                  <a:xfrm>
                    <a:off x="1447051" y="2230255"/>
                    <a:ext cx="813673" cy="737170"/>
                    <a:chOff x="1447051" y="2230255"/>
                    <a:chExt cx="813673" cy="737170"/>
                  </a:xfrm>
                </p:grpSpPr>
                <p:sp>
                  <p:nvSpPr>
                    <p:cNvPr id="325" name="Rounded Rectangle 324">
                      <a:extLst>
                        <a:ext uri="{FF2B5EF4-FFF2-40B4-BE49-F238E27FC236}">
                          <a16:creationId xmlns:a16="http://schemas.microsoft.com/office/drawing/2014/main" id="{29CB9F56-5A07-EA40-BAB8-70ECF94FDBF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6" name="Oval 325">
                      <a:extLst>
                        <a:ext uri="{FF2B5EF4-FFF2-40B4-BE49-F238E27FC236}">
                          <a16:creationId xmlns:a16="http://schemas.microsoft.com/office/drawing/2014/main" id="{10546314-0CD7-FE46-8B9A-D3CDCF4DEC7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4" name="Group 303">
                <a:extLst>
                  <a:ext uri="{FF2B5EF4-FFF2-40B4-BE49-F238E27FC236}">
                    <a16:creationId xmlns:a16="http://schemas.microsoft.com/office/drawing/2014/main" id="{53BE0E50-ECB7-E64C-8268-DD8872CCE960}"/>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313" name="Rectangle 312">
                  <a:extLst>
                    <a:ext uri="{FF2B5EF4-FFF2-40B4-BE49-F238E27FC236}">
                      <a16:creationId xmlns:a16="http://schemas.microsoft.com/office/drawing/2014/main" id="{B6BE15D8-00CF-6245-83CB-276FF14A0049}"/>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4" name="Group 313">
                  <a:extLst>
                    <a:ext uri="{FF2B5EF4-FFF2-40B4-BE49-F238E27FC236}">
                      <a16:creationId xmlns:a16="http://schemas.microsoft.com/office/drawing/2014/main" id="{F577FDE8-8E00-F545-BF6E-CE421F3BC2EE}"/>
                    </a:ext>
                  </a:extLst>
                </p:cNvPr>
                <p:cNvGrpSpPr>
                  <a:grpSpLocks noChangeAspect="1"/>
                </p:cNvGrpSpPr>
                <p:nvPr/>
              </p:nvGrpSpPr>
              <p:grpSpPr>
                <a:xfrm>
                  <a:off x="1167053" y="3418263"/>
                  <a:ext cx="392748" cy="383678"/>
                  <a:chOff x="1278675" y="2029522"/>
                  <a:chExt cx="1609491" cy="1572321"/>
                </a:xfrm>
              </p:grpSpPr>
              <p:sp>
                <p:nvSpPr>
                  <p:cNvPr id="315" name="Oval 314">
                    <a:extLst>
                      <a:ext uri="{FF2B5EF4-FFF2-40B4-BE49-F238E27FC236}">
                        <a16:creationId xmlns:a16="http://schemas.microsoft.com/office/drawing/2014/main" id="{159301FC-9985-8142-8889-FA1A16F81D0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16" name="Graphic 315" descr="Mitochondria with solid fill">
                    <a:extLst>
                      <a:ext uri="{FF2B5EF4-FFF2-40B4-BE49-F238E27FC236}">
                        <a16:creationId xmlns:a16="http://schemas.microsoft.com/office/drawing/2014/main" id="{6CA4A8F4-AD8C-CF43-8C10-AD3D2EBBB6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17" name="Group 316">
                    <a:extLst>
                      <a:ext uri="{FF2B5EF4-FFF2-40B4-BE49-F238E27FC236}">
                        <a16:creationId xmlns:a16="http://schemas.microsoft.com/office/drawing/2014/main" id="{823F8F75-C5BE-1340-8F73-F13D19392B22}"/>
                      </a:ext>
                    </a:extLst>
                  </p:cNvPr>
                  <p:cNvGrpSpPr/>
                  <p:nvPr/>
                </p:nvGrpSpPr>
                <p:grpSpPr>
                  <a:xfrm>
                    <a:off x="1447051" y="2230255"/>
                    <a:ext cx="813673" cy="737170"/>
                    <a:chOff x="1447051" y="2230255"/>
                    <a:chExt cx="813673" cy="737170"/>
                  </a:xfrm>
                </p:grpSpPr>
                <p:sp>
                  <p:nvSpPr>
                    <p:cNvPr id="318" name="Rounded Rectangle 317">
                      <a:extLst>
                        <a:ext uri="{FF2B5EF4-FFF2-40B4-BE49-F238E27FC236}">
                          <a16:creationId xmlns:a16="http://schemas.microsoft.com/office/drawing/2014/main" id="{A0040DE1-50E5-9247-9164-6F18E48EFB9A}"/>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9" name="Oval 318">
                      <a:extLst>
                        <a:ext uri="{FF2B5EF4-FFF2-40B4-BE49-F238E27FC236}">
                          <a16:creationId xmlns:a16="http://schemas.microsoft.com/office/drawing/2014/main" id="{E1D88BDA-A834-A34F-B6C4-EB57EB24715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5" name="Group 304">
                <a:extLst>
                  <a:ext uri="{FF2B5EF4-FFF2-40B4-BE49-F238E27FC236}">
                    <a16:creationId xmlns:a16="http://schemas.microsoft.com/office/drawing/2014/main" id="{1B5B86E6-2306-D84D-9938-61FF72CB77A6}"/>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306" name="Rectangle 305">
                  <a:extLst>
                    <a:ext uri="{FF2B5EF4-FFF2-40B4-BE49-F238E27FC236}">
                      <a16:creationId xmlns:a16="http://schemas.microsoft.com/office/drawing/2014/main" id="{213A81A1-7F45-584F-A817-91C64A0CB0A1}"/>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07" name="Group 306">
                  <a:extLst>
                    <a:ext uri="{FF2B5EF4-FFF2-40B4-BE49-F238E27FC236}">
                      <a16:creationId xmlns:a16="http://schemas.microsoft.com/office/drawing/2014/main" id="{083C6D96-9E1C-EE4D-942B-3CC51B3817FA}"/>
                    </a:ext>
                  </a:extLst>
                </p:cNvPr>
                <p:cNvGrpSpPr>
                  <a:grpSpLocks noChangeAspect="1"/>
                </p:cNvGrpSpPr>
                <p:nvPr/>
              </p:nvGrpSpPr>
              <p:grpSpPr>
                <a:xfrm>
                  <a:off x="1167053" y="3418263"/>
                  <a:ext cx="392748" cy="383678"/>
                  <a:chOff x="1278675" y="2029522"/>
                  <a:chExt cx="1609491" cy="1572321"/>
                </a:xfrm>
              </p:grpSpPr>
              <p:sp>
                <p:nvSpPr>
                  <p:cNvPr id="308" name="Oval 307">
                    <a:extLst>
                      <a:ext uri="{FF2B5EF4-FFF2-40B4-BE49-F238E27FC236}">
                        <a16:creationId xmlns:a16="http://schemas.microsoft.com/office/drawing/2014/main" id="{371B4F62-66E9-684C-BD1D-E4AA511BE998}"/>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09" name="Graphic 308" descr="Mitochondria with solid fill">
                    <a:extLst>
                      <a:ext uri="{FF2B5EF4-FFF2-40B4-BE49-F238E27FC236}">
                        <a16:creationId xmlns:a16="http://schemas.microsoft.com/office/drawing/2014/main" id="{F98BC21F-CA0E-0E41-9EEB-9C56381987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10" name="Group 309">
                    <a:extLst>
                      <a:ext uri="{FF2B5EF4-FFF2-40B4-BE49-F238E27FC236}">
                        <a16:creationId xmlns:a16="http://schemas.microsoft.com/office/drawing/2014/main" id="{7DFCC443-F4EB-DB46-BFB1-CD071F07789E}"/>
                      </a:ext>
                    </a:extLst>
                  </p:cNvPr>
                  <p:cNvGrpSpPr/>
                  <p:nvPr/>
                </p:nvGrpSpPr>
                <p:grpSpPr>
                  <a:xfrm>
                    <a:off x="1447051" y="2230255"/>
                    <a:ext cx="813673" cy="737170"/>
                    <a:chOff x="1447051" y="2230255"/>
                    <a:chExt cx="813673" cy="737170"/>
                  </a:xfrm>
                </p:grpSpPr>
                <p:sp>
                  <p:nvSpPr>
                    <p:cNvPr id="311" name="Rounded Rectangle 310">
                      <a:extLst>
                        <a:ext uri="{FF2B5EF4-FFF2-40B4-BE49-F238E27FC236}">
                          <a16:creationId xmlns:a16="http://schemas.microsoft.com/office/drawing/2014/main" id="{EF1BAA2D-8782-334B-AEEF-B14FF11AFCF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1AD58AE5-EE87-EB46-8B42-16E20915262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362" name="Group 361">
              <a:extLst>
                <a:ext uri="{FF2B5EF4-FFF2-40B4-BE49-F238E27FC236}">
                  <a16:creationId xmlns:a16="http://schemas.microsoft.com/office/drawing/2014/main" id="{EF0A356D-3716-5C44-B5D8-11BF0F9EFB0E}"/>
                </a:ext>
              </a:extLst>
            </p:cNvPr>
            <p:cNvGrpSpPr/>
            <p:nvPr/>
          </p:nvGrpSpPr>
          <p:grpSpPr>
            <a:xfrm>
              <a:off x="10192972" y="1793262"/>
              <a:ext cx="1534655" cy="1510833"/>
              <a:chOff x="8688304" y="2307500"/>
              <a:chExt cx="1534655" cy="1510833"/>
            </a:xfrm>
          </p:grpSpPr>
          <p:grpSp>
            <p:nvGrpSpPr>
              <p:cNvPr id="363" name="Group 362">
                <a:extLst>
                  <a:ext uri="{FF2B5EF4-FFF2-40B4-BE49-F238E27FC236}">
                    <a16:creationId xmlns:a16="http://schemas.microsoft.com/office/drawing/2014/main" id="{BCA0BDCD-17FD-E54B-A6E6-4C7DC0611567}"/>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420" name="Rectangle 419">
                  <a:extLst>
                    <a:ext uri="{FF2B5EF4-FFF2-40B4-BE49-F238E27FC236}">
                      <a16:creationId xmlns:a16="http://schemas.microsoft.com/office/drawing/2014/main" id="{D98E73BD-A904-C64E-A64C-45B55657BE66}"/>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21" name="Group 420">
                  <a:extLst>
                    <a:ext uri="{FF2B5EF4-FFF2-40B4-BE49-F238E27FC236}">
                      <a16:creationId xmlns:a16="http://schemas.microsoft.com/office/drawing/2014/main" id="{1CC7B0D5-C499-AE45-8349-6050F1ECD695}"/>
                    </a:ext>
                  </a:extLst>
                </p:cNvPr>
                <p:cNvGrpSpPr>
                  <a:grpSpLocks noChangeAspect="1"/>
                </p:cNvGrpSpPr>
                <p:nvPr/>
              </p:nvGrpSpPr>
              <p:grpSpPr>
                <a:xfrm>
                  <a:off x="1167053" y="3418263"/>
                  <a:ext cx="392748" cy="383678"/>
                  <a:chOff x="1278675" y="2029522"/>
                  <a:chExt cx="1609491" cy="1572321"/>
                </a:xfrm>
              </p:grpSpPr>
              <p:sp>
                <p:nvSpPr>
                  <p:cNvPr id="422" name="Oval 421">
                    <a:extLst>
                      <a:ext uri="{FF2B5EF4-FFF2-40B4-BE49-F238E27FC236}">
                        <a16:creationId xmlns:a16="http://schemas.microsoft.com/office/drawing/2014/main" id="{368737B6-A021-CB43-8355-CF2F5756B51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3" name="Graphic 422" descr="Mitochondria with solid fill">
                    <a:extLst>
                      <a:ext uri="{FF2B5EF4-FFF2-40B4-BE49-F238E27FC236}">
                        <a16:creationId xmlns:a16="http://schemas.microsoft.com/office/drawing/2014/main" id="{9B500BC9-D6FF-F94F-BDB1-DF7DC30DA3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424" name="Group 423">
                    <a:extLst>
                      <a:ext uri="{FF2B5EF4-FFF2-40B4-BE49-F238E27FC236}">
                        <a16:creationId xmlns:a16="http://schemas.microsoft.com/office/drawing/2014/main" id="{37B17E3C-54D5-0F4C-A47E-A85AECCC89FD}"/>
                      </a:ext>
                    </a:extLst>
                  </p:cNvPr>
                  <p:cNvGrpSpPr/>
                  <p:nvPr/>
                </p:nvGrpSpPr>
                <p:grpSpPr>
                  <a:xfrm>
                    <a:off x="1447051" y="2230255"/>
                    <a:ext cx="813673" cy="737170"/>
                    <a:chOff x="1447051" y="2230255"/>
                    <a:chExt cx="813673" cy="737170"/>
                  </a:xfrm>
                </p:grpSpPr>
                <p:sp>
                  <p:nvSpPr>
                    <p:cNvPr id="425" name="Rounded Rectangle 424">
                      <a:extLst>
                        <a:ext uri="{FF2B5EF4-FFF2-40B4-BE49-F238E27FC236}">
                          <a16:creationId xmlns:a16="http://schemas.microsoft.com/office/drawing/2014/main" id="{0C2B066F-0BB7-8041-B11D-81F19E1B694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26" name="Oval 425">
                      <a:extLst>
                        <a:ext uri="{FF2B5EF4-FFF2-40B4-BE49-F238E27FC236}">
                          <a16:creationId xmlns:a16="http://schemas.microsoft.com/office/drawing/2014/main" id="{97704AEC-DFE5-0740-9FC9-D0ED51E1773C}"/>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4" name="Group 363">
                <a:extLst>
                  <a:ext uri="{FF2B5EF4-FFF2-40B4-BE49-F238E27FC236}">
                    <a16:creationId xmlns:a16="http://schemas.microsoft.com/office/drawing/2014/main" id="{CA20284A-C7B8-834E-A72B-7B77630DFB92}"/>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413" name="Rectangle 412">
                  <a:extLst>
                    <a:ext uri="{FF2B5EF4-FFF2-40B4-BE49-F238E27FC236}">
                      <a16:creationId xmlns:a16="http://schemas.microsoft.com/office/drawing/2014/main" id="{5C129CEB-F3BD-7442-9AB3-8EB33C37AA54}"/>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14" name="Group 413">
                  <a:extLst>
                    <a:ext uri="{FF2B5EF4-FFF2-40B4-BE49-F238E27FC236}">
                      <a16:creationId xmlns:a16="http://schemas.microsoft.com/office/drawing/2014/main" id="{3F2BB111-EE1D-0E47-B642-53FAB5F7F7F8}"/>
                    </a:ext>
                  </a:extLst>
                </p:cNvPr>
                <p:cNvGrpSpPr>
                  <a:grpSpLocks noChangeAspect="1"/>
                </p:cNvGrpSpPr>
                <p:nvPr/>
              </p:nvGrpSpPr>
              <p:grpSpPr>
                <a:xfrm>
                  <a:off x="1167053" y="3418263"/>
                  <a:ext cx="392748" cy="383678"/>
                  <a:chOff x="1278675" y="2029522"/>
                  <a:chExt cx="1609491" cy="1572321"/>
                </a:xfrm>
              </p:grpSpPr>
              <p:sp>
                <p:nvSpPr>
                  <p:cNvPr id="415" name="Oval 414">
                    <a:extLst>
                      <a:ext uri="{FF2B5EF4-FFF2-40B4-BE49-F238E27FC236}">
                        <a16:creationId xmlns:a16="http://schemas.microsoft.com/office/drawing/2014/main" id="{1FC3E2FD-1835-554F-90BF-9621844F70D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16" name="Graphic 415" descr="Mitochondria with solid fill">
                    <a:extLst>
                      <a:ext uri="{FF2B5EF4-FFF2-40B4-BE49-F238E27FC236}">
                        <a16:creationId xmlns:a16="http://schemas.microsoft.com/office/drawing/2014/main" id="{BF044FEB-14B5-7D40-936F-0919C4F654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417" name="Group 416">
                    <a:extLst>
                      <a:ext uri="{FF2B5EF4-FFF2-40B4-BE49-F238E27FC236}">
                        <a16:creationId xmlns:a16="http://schemas.microsoft.com/office/drawing/2014/main" id="{AE7C0E2B-A27D-3A46-97F4-7B087A9DFDE0}"/>
                      </a:ext>
                    </a:extLst>
                  </p:cNvPr>
                  <p:cNvGrpSpPr/>
                  <p:nvPr/>
                </p:nvGrpSpPr>
                <p:grpSpPr>
                  <a:xfrm>
                    <a:off x="1447051" y="2230255"/>
                    <a:ext cx="813673" cy="737170"/>
                    <a:chOff x="1447051" y="2230255"/>
                    <a:chExt cx="813673" cy="737170"/>
                  </a:xfrm>
                </p:grpSpPr>
                <p:sp>
                  <p:nvSpPr>
                    <p:cNvPr id="418" name="Rounded Rectangle 417">
                      <a:extLst>
                        <a:ext uri="{FF2B5EF4-FFF2-40B4-BE49-F238E27FC236}">
                          <a16:creationId xmlns:a16="http://schemas.microsoft.com/office/drawing/2014/main" id="{56B8ED2C-4D0A-CB42-BD8E-EA3E3096388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9" name="Oval 418">
                      <a:extLst>
                        <a:ext uri="{FF2B5EF4-FFF2-40B4-BE49-F238E27FC236}">
                          <a16:creationId xmlns:a16="http://schemas.microsoft.com/office/drawing/2014/main" id="{9FA5D0CC-CECB-FB49-86D8-84FC8092F9B1}"/>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5" name="Group 364">
                <a:extLst>
                  <a:ext uri="{FF2B5EF4-FFF2-40B4-BE49-F238E27FC236}">
                    <a16:creationId xmlns:a16="http://schemas.microsoft.com/office/drawing/2014/main" id="{55DE1155-4A7F-C14E-B5FD-679472DCE996}"/>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406" name="Rectangle 405">
                  <a:extLst>
                    <a:ext uri="{FF2B5EF4-FFF2-40B4-BE49-F238E27FC236}">
                      <a16:creationId xmlns:a16="http://schemas.microsoft.com/office/drawing/2014/main" id="{BC06AAEE-A0E4-C04D-968D-E87AE42C0DC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7" name="Group 406">
                  <a:extLst>
                    <a:ext uri="{FF2B5EF4-FFF2-40B4-BE49-F238E27FC236}">
                      <a16:creationId xmlns:a16="http://schemas.microsoft.com/office/drawing/2014/main" id="{2939010E-2899-B944-A2A8-84167EB06B59}"/>
                    </a:ext>
                  </a:extLst>
                </p:cNvPr>
                <p:cNvGrpSpPr>
                  <a:grpSpLocks noChangeAspect="1"/>
                </p:cNvGrpSpPr>
                <p:nvPr/>
              </p:nvGrpSpPr>
              <p:grpSpPr>
                <a:xfrm>
                  <a:off x="1167053" y="3418263"/>
                  <a:ext cx="392748" cy="383678"/>
                  <a:chOff x="1278675" y="2029522"/>
                  <a:chExt cx="1609491" cy="1572321"/>
                </a:xfrm>
              </p:grpSpPr>
              <p:sp>
                <p:nvSpPr>
                  <p:cNvPr id="408" name="Oval 407">
                    <a:extLst>
                      <a:ext uri="{FF2B5EF4-FFF2-40B4-BE49-F238E27FC236}">
                        <a16:creationId xmlns:a16="http://schemas.microsoft.com/office/drawing/2014/main" id="{F813B08F-DF26-D142-834D-2C8685803F2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09" name="Graphic 408" descr="Mitochondria with solid fill">
                    <a:extLst>
                      <a:ext uri="{FF2B5EF4-FFF2-40B4-BE49-F238E27FC236}">
                        <a16:creationId xmlns:a16="http://schemas.microsoft.com/office/drawing/2014/main" id="{43034056-7A2B-3249-932B-D850E04753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410" name="Group 409">
                    <a:extLst>
                      <a:ext uri="{FF2B5EF4-FFF2-40B4-BE49-F238E27FC236}">
                        <a16:creationId xmlns:a16="http://schemas.microsoft.com/office/drawing/2014/main" id="{CECA2A37-B758-9D4E-BB03-6F377777B0ED}"/>
                      </a:ext>
                    </a:extLst>
                  </p:cNvPr>
                  <p:cNvGrpSpPr/>
                  <p:nvPr/>
                </p:nvGrpSpPr>
                <p:grpSpPr>
                  <a:xfrm>
                    <a:off x="1447051" y="2230255"/>
                    <a:ext cx="813673" cy="737170"/>
                    <a:chOff x="1447051" y="2230255"/>
                    <a:chExt cx="813673" cy="737170"/>
                  </a:xfrm>
                </p:grpSpPr>
                <p:sp>
                  <p:nvSpPr>
                    <p:cNvPr id="411" name="Rounded Rectangle 410">
                      <a:extLst>
                        <a:ext uri="{FF2B5EF4-FFF2-40B4-BE49-F238E27FC236}">
                          <a16:creationId xmlns:a16="http://schemas.microsoft.com/office/drawing/2014/main" id="{5ECED36F-F12B-1F47-B5D0-EB6AF6E3EA05}"/>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2" name="Oval 411">
                      <a:extLst>
                        <a:ext uri="{FF2B5EF4-FFF2-40B4-BE49-F238E27FC236}">
                          <a16:creationId xmlns:a16="http://schemas.microsoft.com/office/drawing/2014/main" id="{688AB459-3817-9B40-9C4D-4CE96CD005F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6" name="Group 365">
                <a:extLst>
                  <a:ext uri="{FF2B5EF4-FFF2-40B4-BE49-F238E27FC236}">
                    <a16:creationId xmlns:a16="http://schemas.microsoft.com/office/drawing/2014/main" id="{2AD381CE-5EC1-3945-A133-294014E90BAB}"/>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399" name="Rectangle 398">
                  <a:extLst>
                    <a:ext uri="{FF2B5EF4-FFF2-40B4-BE49-F238E27FC236}">
                      <a16:creationId xmlns:a16="http://schemas.microsoft.com/office/drawing/2014/main" id="{70E89761-1E07-4A4D-9C17-75EEFFF9E31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a:extLst>
                    <a:ext uri="{FF2B5EF4-FFF2-40B4-BE49-F238E27FC236}">
                      <a16:creationId xmlns:a16="http://schemas.microsoft.com/office/drawing/2014/main" id="{D7D661D1-FF1D-0C46-8183-D8A3B23F7125}"/>
                    </a:ext>
                  </a:extLst>
                </p:cNvPr>
                <p:cNvGrpSpPr>
                  <a:grpSpLocks noChangeAspect="1"/>
                </p:cNvGrpSpPr>
                <p:nvPr/>
              </p:nvGrpSpPr>
              <p:grpSpPr>
                <a:xfrm>
                  <a:off x="1167053" y="3418263"/>
                  <a:ext cx="392748" cy="383678"/>
                  <a:chOff x="1278675" y="2029522"/>
                  <a:chExt cx="1609491" cy="1572321"/>
                </a:xfrm>
              </p:grpSpPr>
              <p:sp>
                <p:nvSpPr>
                  <p:cNvPr id="401" name="Oval 400">
                    <a:extLst>
                      <a:ext uri="{FF2B5EF4-FFF2-40B4-BE49-F238E27FC236}">
                        <a16:creationId xmlns:a16="http://schemas.microsoft.com/office/drawing/2014/main" id="{994E04B1-ED20-8941-8016-E2631680C921}"/>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02" name="Graphic 401" descr="Mitochondria with solid fill">
                    <a:extLst>
                      <a:ext uri="{FF2B5EF4-FFF2-40B4-BE49-F238E27FC236}">
                        <a16:creationId xmlns:a16="http://schemas.microsoft.com/office/drawing/2014/main" id="{820DFB8F-19B1-144F-AE5F-6B9D3E1AFC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403" name="Group 402">
                    <a:extLst>
                      <a:ext uri="{FF2B5EF4-FFF2-40B4-BE49-F238E27FC236}">
                        <a16:creationId xmlns:a16="http://schemas.microsoft.com/office/drawing/2014/main" id="{646A0FA3-4AC8-8B40-A8F0-B16FEE7B58B8}"/>
                      </a:ext>
                    </a:extLst>
                  </p:cNvPr>
                  <p:cNvGrpSpPr/>
                  <p:nvPr/>
                </p:nvGrpSpPr>
                <p:grpSpPr>
                  <a:xfrm>
                    <a:off x="1447051" y="2230255"/>
                    <a:ext cx="813673" cy="737170"/>
                    <a:chOff x="1447051" y="2230255"/>
                    <a:chExt cx="813673" cy="737170"/>
                  </a:xfrm>
                </p:grpSpPr>
                <p:sp>
                  <p:nvSpPr>
                    <p:cNvPr id="404" name="Rounded Rectangle 403">
                      <a:extLst>
                        <a:ext uri="{FF2B5EF4-FFF2-40B4-BE49-F238E27FC236}">
                          <a16:creationId xmlns:a16="http://schemas.microsoft.com/office/drawing/2014/main" id="{D5DABBEC-419D-5941-AB28-07A76FAEEB7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Oval 404">
                      <a:extLst>
                        <a:ext uri="{FF2B5EF4-FFF2-40B4-BE49-F238E27FC236}">
                          <a16:creationId xmlns:a16="http://schemas.microsoft.com/office/drawing/2014/main" id="{12BC4A75-85C2-4448-A405-9B57D95DF18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7" name="Group 366">
                <a:extLst>
                  <a:ext uri="{FF2B5EF4-FFF2-40B4-BE49-F238E27FC236}">
                    <a16:creationId xmlns:a16="http://schemas.microsoft.com/office/drawing/2014/main" id="{5208C738-2C00-7C4F-A4BA-D9847828F4B9}"/>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392" name="Rectangle 391">
                  <a:extLst>
                    <a:ext uri="{FF2B5EF4-FFF2-40B4-BE49-F238E27FC236}">
                      <a16:creationId xmlns:a16="http://schemas.microsoft.com/office/drawing/2014/main" id="{B7DBB301-5DE7-B540-8C02-26C36572BE4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93" name="Group 392">
                  <a:extLst>
                    <a:ext uri="{FF2B5EF4-FFF2-40B4-BE49-F238E27FC236}">
                      <a16:creationId xmlns:a16="http://schemas.microsoft.com/office/drawing/2014/main" id="{386A9E02-A2DD-7B46-8E0B-2C6B3CB6896B}"/>
                    </a:ext>
                  </a:extLst>
                </p:cNvPr>
                <p:cNvGrpSpPr>
                  <a:grpSpLocks noChangeAspect="1"/>
                </p:cNvGrpSpPr>
                <p:nvPr/>
              </p:nvGrpSpPr>
              <p:grpSpPr>
                <a:xfrm>
                  <a:off x="1167053" y="3418263"/>
                  <a:ext cx="392748" cy="383678"/>
                  <a:chOff x="1278675" y="2029522"/>
                  <a:chExt cx="1609491" cy="1572321"/>
                </a:xfrm>
              </p:grpSpPr>
              <p:sp>
                <p:nvSpPr>
                  <p:cNvPr id="394" name="Oval 393">
                    <a:extLst>
                      <a:ext uri="{FF2B5EF4-FFF2-40B4-BE49-F238E27FC236}">
                        <a16:creationId xmlns:a16="http://schemas.microsoft.com/office/drawing/2014/main" id="{CCA47474-9040-CA4B-A179-D71B03E80E00}"/>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95" name="Graphic 394" descr="Mitochondria with solid fill">
                    <a:extLst>
                      <a:ext uri="{FF2B5EF4-FFF2-40B4-BE49-F238E27FC236}">
                        <a16:creationId xmlns:a16="http://schemas.microsoft.com/office/drawing/2014/main" id="{8E9E6900-D82D-AF46-99CF-47BD257D95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96" name="Group 395">
                    <a:extLst>
                      <a:ext uri="{FF2B5EF4-FFF2-40B4-BE49-F238E27FC236}">
                        <a16:creationId xmlns:a16="http://schemas.microsoft.com/office/drawing/2014/main" id="{848457A4-174F-784D-B9AE-F28C7D93A521}"/>
                      </a:ext>
                    </a:extLst>
                  </p:cNvPr>
                  <p:cNvGrpSpPr/>
                  <p:nvPr/>
                </p:nvGrpSpPr>
                <p:grpSpPr>
                  <a:xfrm>
                    <a:off x="1447051" y="2230255"/>
                    <a:ext cx="813673" cy="737170"/>
                    <a:chOff x="1447051" y="2230255"/>
                    <a:chExt cx="813673" cy="737170"/>
                  </a:xfrm>
                </p:grpSpPr>
                <p:sp>
                  <p:nvSpPr>
                    <p:cNvPr id="397" name="Rounded Rectangle 396">
                      <a:extLst>
                        <a:ext uri="{FF2B5EF4-FFF2-40B4-BE49-F238E27FC236}">
                          <a16:creationId xmlns:a16="http://schemas.microsoft.com/office/drawing/2014/main" id="{71D3C471-E9A7-9646-94E4-83C0393D8A1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Oval 397">
                      <a:extLst>
                        <a:ext uri="{FF2B5EF4-FFF2-40B4-BE49-F238E27FC236}">
                          <a16:creationId xmlns:a16="http://schemas.microsoft.com/office/drawing/2014/main" id="{D9BB5844-20E6-D54D-8016-01DEA5B70934}"/>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8" name="Group 367">
                <a:extLst>
                  <a:ext uri="{FF2B5EF4-FFF2-40B4-BE49-F238E27FC236}">
                    <a16:creationId xmlns:a16="http://schemas.microsoft.com/office/drawing/2014/main" id="{12B99BF6-E23C-5543-8CB2-B5A6F031B912}"/>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385" name="Rectangle 384">
                  <a:extLst>
                    <a:ext uri="{FF2B5EF4-FFF2-40B4-BE49-F238E27FC236}">
                      <a16:creationId xmlns:a16="http://schemas.microsoft.com/office/drawing/2014/main" id="{0CE63F3E-DE68-914C-8290-0CFA15CF4BA8}"/>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86" name="Group 385">
                  <a:extLst>
                    <a:ext uri="{FF2B5EF4-FFF2-40B4-BE49-F238E27FC236}">
                      <a16:creationId xmlns:a16="http://schemas.microsoft.com/office/drawing/2014/main" id="{75F3CE80-5D8A-8A4C-AF78-BC6D476A07B0}"/>
                    </a:ext>
                  </a:extLst>
                </p:cNvPr>
                <p:cNvGrpSpPr>
                  <a:grpSpLocks noChangeAspect="1"/>
                </p:cNvGrpSpPr>
                <p:nvPr/>
              </p:nvGrpSpPr>
              <p:grpSpPr>
                <a:xfrm>
                  <a:off x="1167053" y="3418263"/>
                  <a:ext cx="392748" cy="383678"/>
                  <a:chOff x="1278675" y="2029522"/>
                  <a:chExt cx="1609491" cy="1572321"/>
                </a:xfrm>
              </p:grpSpPr>
              <p:sp>
                <p:nvSpPr>
                  <p:cNvPr id="387" name="Oval 386">
                    <a:extLst>
                      <a:ext uri="{FF2B5EF4-FFF2-40B4-BE49-F238E27FC236}">
                        <a16:creationId xmlns:a16="http://schemas.microsoft.com/office/drawing/2014/main" id="{786F5455-104E-AC48-8362-9C01AD558FF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8" name="Graphic 387" descr="Mitochondria with solid fill">
                    <a:extLst>
                      <a:ext uri="{FF2B5EF4-FFF2-40B4-BE49-F238E27FC236}">
                        <a16:creationId xmlns:a16="http://schemas.microsoft.com/office/drawing/2014/main" id="{2319BECA-E399-594E-A67C-BF3B8555CF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89" name="Group 388">
                    <a:extLst>
                      <a:ext uri="{FF2B5EF4-FFF2-40B4-BE49-F238E27FC236}">
                        <a16:creationId xmlns:a16="http://schemas.microsoft.com/office/drawing/2014/main" id="{9E6CAF4F-12C5-8F47-B828-4AC2F60A20A8}"/>
                      </a:ext>
                    </a:extLst>
                  </p:cNvPr>
                  <p:cNvGrpSpPr/>
                  <p:nvPr/>
                </p:nvGrpSpPr>
                <p:grpSpPr>
                  <a:xfrm>
                    <a:off x="1447051" y="2230255"/>
                    <a:ext cx="813673" cy="737170"/>
                    <a:chOff x="1447051" y="2230255"/>
                    <a:chExt cx="813673" cy="737170"/>
                  </a:xfrm>
                </p:grpSpPr>
                <p:sp>
                  <p:nvSpPr>
                    <p:cNvPr id="390" name="Rounded Rectangle 389">
                      <a:extLst>
                        <a:ext uri="{FF2B5EF4-FFF2-40B4-BE49-F238E27FC236}">
                          <a16:creationId xmlns:a16="http://schemas.microsoft.com/office/drawing/2014/main" id="{AE715424-2E1D-2541-B831-FCEABD930FF1}"/>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59C47755-6142-884F-857F-6427DC3139A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9" name="Group 368">
                <a:extLst>
                  <a:ext uri="{FF2B5EF4-FFF2-40B4-BE49-F238E27FC236}">
                    <a16:creationId xmlns:a16="http://schemas.microsoft.com/office/drawing/2014/main" id="{3188EC13-F79E-F849-832C-1EB2802D61AD}"/>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378" name="Rectangle 377">
                  <a:extLst>
                    <a:ext uri="{FF2B5EF4-FFF2-40B4-BE49-F238E27FC236}">
                      <a16:creationId xmlns:a16="http://schemas.microsoft.com/office/drawing/2014/main" id="{A4511385-A93D-9448-9CCB-269E9703B4A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79" name="Group 378">
                  <a:extLst>
                    <a:ext uri="{FF2B5EF4-FFF2-40B4-BE49-F238E27FC236}">
                      <a16:creationId xmlns:a16="http://schemas.microsoft.com/office/drawing/2014/main" id="{D56F70E8-11B5-584B-9F37-A5F867447977}"/>
                    </a:ext>
                  </a:extLst>
                </p:cNvPr>
                <p:cNvGrpSpPr>
                  <a:grpSpLocks noChangeAspect="1"/>
                </p:cNvGrpSpPr>
                <p:nvPr/>
              </p:nvGrpSpPr>
              <p:grpSpPr>
                <a:xfrm>
                  <a:off x="1167053" y="3418263"/>
                  <a:ext cx="392748" cy="383678"/>
                  <a:chOff x="1278675" y="2029522"/>
                  <a:chExt cx="1609491" cy="1572321"/>
                </a:xfrm>
              </p:grpSpPr>
              <p:sp>
                <p:nvSpPr>
                  <p:cNvPr id="380" name="Oval 379">
                    <a:extLst>
                      <a:ext uri="{FF2B5EF4-FFF2-40B4-BE49-F238E27FC236}">
                        <a16:creationId xmlns:a16="http://schemas.microsoft.com/office/drawing/2014/main" id="{5F25CE21-AE8F-9843-90C2-1EED6AF0F72F}"/>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1" name="Graphic 380" descr="Mitochondria with solid fill">
                    <a:extLst>
                      <a:ext uri="{FF2B5EF4-FFF2-40B4-BE49-F238E27FC236}">
                        <a16:creationId xmlns:a16="http://schemas.microsoft.com/office/drawing/2014/main" id="{B2032C4D-80BA-374E-B517-2FC075F8A3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82" name="Group 381">
                    <a:extLst>
                      <a:ext uri="{FF2B5EF4-FFF2-40B4-BE49-F238E27FC236}">
                        <a16:creationId xmlns:a16="http://schemas.microsoft.com/office/drawing/2014/main" id="{C3B84521-02A8-5C43-AE5A-6F2AD2C2E2F2}"/>
                      </a:ext>
                    </a:extLst>
                  </p:cNvPr>
                  <p:cNvGrpSpPr/>
                  <p:nvPr/>
                </p:nvGrpSpPr>
                <p:grpSpPr>
                  <a:xfrm>
                    <a:off x="1447051" y="2230255"/>
                    <a:ext cx="813673" cy="737170"/>
                    <a:chOff x="1447051" y="2230255"/>
                    <a:chExt cx="813673" cy="737170"/>
                  </a:xfrm>
                </p:grpSpPr>
                <p:sp>
                  <p:nvSpPr>
                    <p:cNvPr id="383" name="Rounded Rectangle 382">
                      <a:extLst>
                        <a:ext uri="{FF2B5EF4-FFF2-40B4-BE49-F238E27FC236}">
                          <a16:creationId xmlns:a16="http://schemas.microsoft.com/office/drawing/2014/main" id="{20ABE5AF-8ADF-9B41-A205-142FE0A81303}"/>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Oval 383">
                      <a:extLst>
                        <a:ext uri="{FF2B5EF4-FFF2-40B4-BE49-F238E27FC236}">
                          <a16:creationId xmlns:a16="http://schemas.microsoft.com/office/drawing/2014/main" id="{2D26DCA1-21BE-5247-BA17-1FA8A88BDC31}"/>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70" name="Group 369">
                <a:extLst>
                  <a:ext uri="{FF2B5EF4-FFF2-40B4-BE49-F238E27FC236}">
                    <a16:creationId xmlns:a16="http://schemas.microsoft.com/office/drawing/2014/main" id="{5123F03D-F5A6-A749-B8E2-65EBF0DFBB61}"/>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371" name="Rectangle 370">
                  <a:extLst>
                    <a:ext uri="{FF2B5EF4-FFF2-40B4-BE49-F238E27FC236}">
                      <a16:creationId xmlns:a16="http://schemas.microsoft.com/office/drawing/2014/main" id="{E7790303-6FE8-E141-A8B2-412549E24AA1}"/>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72" name="Group 371">
                  <a:extLst>
                    <a:ext uri="{FF2B5EF4-FFF2-40B4-BE49-F238E27FC236}">
                      <a16:creationId xmlns:a16="http://schemas.microsoft.com/office/drawing/2014/main" id="{70BB6320-9B15-254A-B544-13EEB74BE97B}"/>
                    </a:ext>
                  </a:extLst>
                </p:cNvPr>
                <p:cNvGrpSpPr>
                  <a:grpSpLocks noChangeAspect="1"/>
                </p:cNvGrpSpPr>
                <p:nvPr/>
              </p:nvGrpSpPr>
              <p:grpSpPr>
                <a:xfrm>
                  <a:off x="1167053" y="3418263"/>
                  <a:ext cx="392748" cy="383678"/>
                  <a:chOff x="1278675" y="2029522"/>
                  <a:chExt cx="1609491" cy="1572321"/>
                </a:xfrm>
              </p:grpSpPr>
              <p:sp>
                <p:nvSpPr>
                  <p:cNvPr id="373" name="Oval 372">
                    <a:extLst>
                      <a:ext uri="{FF2B5EF4-FFF2-40B4-BE49-F238E27FC236}">
                        <a16:creationId xmlns:a16="http://schemas.microsoft.com/office/drawing/2014/main" id="{49E3BB1C-05E4-604C-A1E1-ECB85C0B03AA}"/>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74" name="Graphic 373" descr="Mitochondria with solid fill">
                    <a:extLst>
                      <a:ext uri="{FF2B5EF4-FFF2-40B4-BE49-F238E27FC236}">
                        <a16:creationId xmlns:a16="http://schemas.microsoft.com/office/drawing/2014/main" id="{A53610C4-492C-2C48-B4D6-C74AC4D297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75" name="Group 374">
                    <a:extLst>
                      <a:ext uri="{FF2B5EF4-FFF2-40B4-BE49-F238E27FC236}">
                        <a16:creationId xmlns:a16="http://schemas.microsoft.com/office/drawing/2014/main" id="{12DE99E3-1A66-E747-B17C-81E29ED0EBC2}"/>
                      </a:ext>
                    </a:extLst>
                  </p:cNvPr>
                  <p:cNvGrpSpPr/>
                  <p:nvPr/>
                </p:nvGrpSpPr>
                <p:grpSpPr>
                  <a:xfrm>
                    <a:off x="1447051" y="2230255"/>
                    <a:ext cx="813673" cy="737170"/>
                    <a:chOff x="1447051" y="2230255"/>
                    <a:chExt cx="813673" cy="737170"/>
                  </a:xfrm>
                </p:grpSpPr>
                <p:sp>
                  <p:nvSpPr>
                    <p:cNvPr id="376" name="Rounded Rectangle 375">
                      <a:extLst>
                        <a:ext uri="{FF2B5EF4-FFF2-40B4-BE49-F238E27FC236}">
                          <a16:creationId xmlns:a16="http://schemas.microsoft.com/office/drawing/2014/main" id="{3E144E9A-6DAB-6F4D-BEC8-3B2DFED84DDF}"/>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7" name="Oval 376">
                      <a:extLst>
                        <a:ext uri="{FF2B5EF4-FFF2-40B4-BE49-F238E27FC236}">
                          <a16:creationId xmlns:a16="http://schemas.microsoft.com/office/drawing/2014/main" id="{B32C0012-725E-1248-B6F1-F7535A9558F6}"/>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pic>
        <p:nvPicPr>
          <p:cNvPr id="430" name="Graphic 429" descr="Circle with left arrow with solid fill">
            <a:extLst>
              <a:ext uri="{FF2B5EF4-FFF2-40B4-BE49-F238E27FC236}">
                <a16:creationId xmlns:a16="http://schemas.microsoft.com/office/drawing/2014/main" id="{EB46D472-0685-1847-87EA-3223792491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5638107" y="2270343"/>
            <a:ext cx="712586" cy="712586"/>
          </a:xfrm>
          <a:prstGeom prst="rect">
            <a:avLst/>
          </a:prstGeom>
        </p:spPr>
      </p:pic>
      <p:pic>
        <p:nvPicPr>
          <p:cNvPr id="431" name="Graphic 430" descr="Circle with left arrow with solid fill">
            <a:extLst>
              <a:ext uri="{FF2B5EF4-FFF2-40B4-BE49-F238E27FC236}">
                <a16:creationId xmlns:a16="http://schemas.microsoft.com/office/drawing/2014/main" id="{046ADE79-F2E8-2B4C-B413-7212DEA52A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8427992" y="2302764"/>
            <a:ext cx="712586" cy="712586"/>
          </a:xfrm>
          <a:prstGeom prst="rect">
            <a:avLst/>
          </a:prstGeom>
        </p:spPr>
      </p:pic>
    </p:spTree>
    <p:extLst>
      <p:ext uri="{BB962C8B-B14F-4D97-AF65-F5344CB8AC3E}">
        <p14:creationId xmlns:p14="http://schemas.microsoft.com/office/powerpoint/2010/main" val="72863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Justification</a:t>
            </a:r>
          </a:p>
        </p:txBody>
      </p:sp>
      <p:sp>
        <p:nvSpPr>
          <p:cNvPr id="12" name="Rectangle 11">
            <a:extLst>
              <a:ext uri="{FF2B5EF4-FFF2-40B4-BE49-F238E27FC236}">
                <a16:creationId xmlns:a16="http://schemas.microsoft.com/office/drawing/2014/main" id="{9099FA81-85E3-2247-976A-DC604AFD9E82}"/>
              </a:ext>
            </a:extLst>
          </p:cNvPr>
          <p:cNvSpPr/>
          <p:nvPr/>
        </p:nvSpPr>
        <p:spPr>
          <a:xfrm>
            <a:off x="111512" y="1046663"/>
            <a:ext cx="11920967" cy="5176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buFontTx/>
              <a:buChar char="-"/>
            </a:pPr>
            <a:endParaRPr lang="en-US" sz="2000" dirty="0">
              <a:solidFill>
                <a:srgbClr val="FC4330"/>
              </a:solidFill>
              <a:ea typeface="Menlo" panose="020B0609030804020204" pitchFamily="49" charset="0"/>
              <a:cs typeface="Menlo" panose="020B0609030804020204" pitchFamily="49" charset="0"/>
            </a:endParaRPr>
          </a:p>
        </p:txBody>
      </p:sp>
      <p:sp>
        <p:nvSpPr>
          <p:cNvPr id="7" name="TextBox 6">
            <a:extLst>
              <a:ext uri="{FF2B5EF4-FFF2-40B4-BE49-F238E27FC236}">
                <a16:creationId xmlns:a16="http://schemas.microsoft.com/office/drawing/2014/main" id="{84244AB9-C073-3045-95BF-9E0F02EE0F6E}"/>
              </a:ext>
            </a:extLst>
          </p:cNvPr>
          <p:cNvSpPr txBox="1"/>
          <p:nvPr/>
        </p:nvSpPr>
        <p:spPr>
          <a:xfrm>
            <a:off x="2956475" y="1991272"/>
            <a:ext cx="8093260" cy="1323439"/>
          </a:xfrm>
          <a:prstGeom prst="rect">
            <a:avLst/>
          </a:prstGeom>
          <a:solidFill>
            <a:schemeClr val="tx1"/>
          </a:solidFill>
          <a:ln>
            <a:noFill/>
          </a:ln>
        </p:spPr>
        <p:txBody>
          <a:bodyPr wrap="square" rtlCol="0">
            <a:spAutoFit/>
          </a:bodyPr>
          <a:lstStyle/>
          <a:p>
            <a:pPr marL="342900" indent="-342900">
              <a:buFontTx/>
              <a:buChar char="-"/>
            </a:pPr>
            <a:r>
              <a:rPr lang="en-US" sz="2000" dirty="0">
                <a:solidFill>
                  <a:srgbClr val="4730FC"/>
                </a:solidFill>
                <a:ea typeface="Menlo" panose="020B0609030804020204" pitchFamily="49" charset="0"/>
                <a:cs typeface="Menlo" panose="020B0609030804020204" pitchFamily="49" charset="0"/>
              </a:rPr>
              <a:t>Multi-step process (Segmentation, Spot Detection, Quantification).</a:t>
            </a:r>
          </a:p>
          <a:p>
            <a:pPr marL="742950" lvl="1" indent="-285750">
              <a:buFontTx/>
              <a:buChar char="-"/>
            </a:pPr>
            <a:r>
              <a:rPr lang="en-US" sz="2000" dirty="0">
                <a:solidFill>
                  <a:srgbClr val="FC4330"/>
                </a:solidFill>
                <a:ea typeface="Menlo" panose="020B0609030804020204" pitchFamily="49" charset="0"/>
                <a:cs typeface="Menlo" panose="020B0609030804020204" pitchFamily="49" charset="0"/>
              </a:rPr>
              <a:t>Labor intensive </a:t>
            </a:r>
          </a:p>
          <a:p>
            <a:pPr marL="742950" lvl="1" indent="-285750">
              <a:buFontTx/>
              <a:buChar char="-"/>
            </a:pPr>
            <a:r>
              <a:rPr lang="en-US" sz="2000" dirty="0">
                <a:solidFill>
                  <a:srgbClr val="FC4330"/>
                </a:solidFill>
                <a:ea typeface="Menlo" panose="020B0609030804020204" pitchFamily="49" charset="0"/>
                <a:cs typeface="Menlo" panose="020B0609030804020204" pitchFamily="49" charset="0"/>
              </a:rPr>
              <a:t>Multiple steps require user input (to select thresholds)</a:t>
            </a:r>
          </a:p>
          <a:p>
            <a:pPr marL="742950" lvl="1" indent="-285750">
              <a:buFontTx/>
              <a:buChar char="-"/>
            </a:pPr>
            <a:r>
              <a:rPr lang="en-US" sz="2000" dirty="0">
                <a:solidFill>
                  <a:srgbClr val="FC4330"/>
                </a:solidFill>
                <a:ea typeface="Menlo" panose="020B0609030804020204" pitchFamily="49" charset="0"/>
                <a:cs typeface="Menlo" panose="020B0609030804020204" pitchFamily="49" charset="0"/>
              </a:rPr>
              <a:t>User-to-user variability</a:t>
            </a:r>
          </a:p>
        </p:txBody>
      </p:sp>
      <p:sp>
        <p:nvSpPr>
          <p:cNvPr id="38" name="TextBox 37">
            <a:extLst>
              <a:ext uri="{FF2B5EF4-FFF2-40B4-BE49-F238E27FC236}">
                <a16:creationId xmlns:a16="http://schemas.microsoft.com/office/drawing/2014/main" id="{C7A4B796-1384-F847-BDCD-6CB8817AEB70}"/>
              </a:ext>
            </a:extLst>
          </p:cNvPr>
          <p:cNvSpPr txBox="1"/>
          <p:nvPr/>
        </p:nvSpPr>
        <p:spPr>
          <a:xfrm>
            <a:off x="336885" y="1263265"/>
            <a:ext cx="531725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4730FC"/>
                </a:solidFill>
              </a:rPr>
              <a:t>Processing (lots of) data, challenges:</a:t>
            </a:r>
          </a:p>
        </p:txBody>
      </p:sp>
      <p:grpSp>
        <p:nvGrpSpPr>
          <p:cNvPr id="428" name="Group 427">
            <a:extLst>
              <a:ext uri="{FF2B5EF4-FFF2-40B4-BE49-F238E27FC236}">
                <a16:creationId xmlns:a16="http://schemas.microsoft.com/office/drawing/2014/main" id="{E3F89063-A897-C148-856E-0EADEC5BB00E}"/>
              </a:ext>
            </a:extLst>
          </p:cNvPr>
          <p:cNvGrpSpPr>
            <a:grpSpLocks noChangeAspect="1"/>
          </p:cNvGrpSpPr>
          <p:nvPr/>
        </p:nvGrpSpPr>
        <p:grpSpPr>
          <a:xfrm>
            <a:off x="336885" y="2806880"/>
            <a:ext cx="2081689" cy="1551443"/>
            <a:chOff x="8771429" y="1793262"/>
            <a:chExt cx="2956198" cy="2203198"/>
          </a:xfrm>
        </p:grpSpPr>
        <p:grpSp>
          <p:nvGrpSpPr>
            <p:cNvPr id="231" name="Group 230">
              <a:extLst>
                <a:ext uri="{FF2B5EF4-FFF2-40B4-BE49-F238E27FC236}">
                  <a16:creationId xmlns:a16="http://schemas.microsoft.com/office/drawing/2014/main" id="{EB30E88E-2757-AC42-B542-B4C7E1AF4E02}"/>
                </a:ext>
              </a:extLst>
            </p:cNvPr>
            <p:cNvGrpSpPr/>
            <p:nvPr/>
          </p:nvGrpSpPr>
          <p:grpSpPr>
            <a:xfrm>
              <a:off x="8771429" y="2485627"/>
              <a:ext cx="1534655" cy="1510833"/>
              <a:chOff x="8688304" y="2307500"/>
              <a:chExt cx="1534655" cy="1510833"/>
            </a:xfrm>
          </p:grpSpPr>
          <p:grpSp>
            <p:nvGrpSpPr>
              <p:cNvPr id="167" name="Group 166">
                <a:extLst>
                  <a:ext uri="{FF2B5EF4-FFF2-40B4-BE49-F238E27FC236}">
                    <a16:creationId xmlns:a16="http://schemas.microsoft.com/office/drawing/2014/main" id="{2E106CB2-6008-D746-AF99-1B7FFC8CE416}"/>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168" name="Rectangle 167">
                  <a:extLst>
                    <a:ext uri="{FF2B5EF4-FFF2-40B4-BE49-F238E27FC236}">
                      <a16:creationId xmlns:a16="http://schemas.microsoft.com/office/drawing/2014/main" id="{6135CD14-34E8-0A43-9B51-EDF19CC0204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9" name="Group 168">
                  <a:extLst>
                    <a:ext uri="{FF2B5EF4-FFF2-40B4-BE49-F238E27FC236}">
                      <a16:creationId xmlns:a16="http://schemas.microsoft.com/office/drawing/2014/main" id="{35AC513D-2521-224D-B0F3-FD0B30130CEF}"/>
                    </a:ext>
                  </a:extLst>
                </p:cNvPr>
                <p:cNvGrpSpPr>
                  <a:grpSpLocks noChangeAspect="1"/>
                </p:cNvGrpSpPr>
                <p:nvPr/>
              </p:nvGrpSpPr>
              <p:grpSpPr>
                <a:xfrm>
                  <a:off x="1167053" y="3418263"/>
                  <a:ext cx="392748" cy="383678"/>
                  <a:chOff x="1278675" y="2029522"/>
                  <a:chExt cx="1609491" cy="1572321"/>
                </a:xfrm>
              </p:grpSpPr>
              <p:sp>
                <p:nvSpPr>
                  <p:cNvPr id="170" name="Oval 169">
                    <a:extLst>
                      <a:ext uri="{FF2B5EF4-FFF2-40B4-BE49-F238E27FC236}">
                        <a16:creationId xmlns:a16="http://schemas.microsoft.com/office/drawing/2014/main" id="{36039E6B-48D5-5742-B5A7-45F3D83298C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1" name="Graphic 170" descr="Mitochondria with solid fill">
                    <a:extLst>
                      <a:ext uri="{FF2B5EF4-FFF2-40B4-BE49-F238E27FC236}">
                        <a16:creationId xmlns:a16="http://schemas.microsoft.com/office/drawing/2014/main" id="{0924B9B4-7686-124A-8A9C-4740166145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172" name="Group 171">
                    <a:extLst>
                      <a:ext uri="{FF2B5EF4-FFF2-40B4-BE49-F238E27FC236}">
                        <a16:creationId xmlns:a16="http://schemas.microsoft.com/office/drawing/2014/main" id="{E1FC1679-D523-E64F-ACE1-C4F3142118E1}"/>
                      </a:ext>
                    </a:extLst>
                  </p:cNvPr>
                  <p:cNvGrpSpPr/>
                  <p:nvPr/>
                </p:nvGrpSpPr>
                <p:grpSpPr>
                  <a:xfrm>
                    <a:off x="1447051" y="2230255"/>
                    <a:ext cx="813673" cy="737170"/>
                    <a:chOff x="1447051" y="2230255"/>
                    <a:chExt cx="813673" cy="737170"/>
                  </a:xfrm>
                </p:grpSpPr>
                <p:sp>
                  <p:nvSpPr>
                    <p:cNvPr id="173" name="Rounded Rectangle 172">
                      <a:extLst>
                        <a:ext uri="{FF2B5EF4-FFF2-40B4-BE49-F238E27FC236}">
                          <a16:creationId xmlns:a16="http://schemas.microsoft.com/office/drawing/2014/main" id="{8960DA6E-5838-194F-95CB-50B9299E244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7A154AE6-1112-EE4E-B10F-F5D4F6218F54}"/>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75" name="Group 174">
                <a:extLst>
                  <a:ext uri="{FF2B5EF4-FFF2-40B4-BE49-F238E27FC236}">
                    <a16:creationId xmlns:a16="http://schemas.microsoft.com/office/drawing/2014/main" id="{EF07B7E0-4384-B342-BC76-9C47950A0B4C}"/>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176" name="Rectangle 175">
                  <a:extLst>
                    <a:ext uri="{FF2B5EF4-FFF2-40B4-BE49-F238E27FC236}">
                      <a16:creationId xmlns:a16="http://schemas.microsoft.com/office/drawing/2014/main" id="{3076B0CA-C3FF-9C4D-8896-77CADD74A5FF}"/>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7" name="Group 176">
                  <a:extLst>
                    <a:ext uri="{FF2B5EF4-FFF2-40B4-BE49-F238E27FC236}">
                      <a16:creationId xmlns:a16="http://schemas.microsoft.com/office/drawing/2014/main" id="{8CD9CA56-FB2C-7B4C-9AC0-5039A5E108DE}"/>
                    </a:ext>
                  </a:extLst>
                </p:cNvPr>
                <p:cNvGrpSpPr>
                  <a:grpSpLocks noChangeAspect="1"/>
                </p:cNvGrpSpPr>
                <p:nvPr/>
              </p:nvGrpSpPr>
              <p:grpSpPr>
                <a:xfrm>
                  <a:off x="1167053" y="3418263"/>
                  <a:ext cx="392748" cy="383678"/>
                  <a:chOff x="1278675" y="2029522"/>
                  <a:chExt cx="1609491" cy="1572321"/>
                </a:xfrm>
              </p:grpSpPr>
              <p:sp>
                <p:nvSpPr>
                  <p:cNvPr id="178" name="Oval 177">
                    <a:extLst>
                      <a:ext uri="{FF2B5EF4-FFF2-40B4-BE49-F238E27FC236}">
                        <a16:creationId xmlns:a16="http://schemas.microsoft.com/office/drawing/2014/main" id="{AD76516E-45F0-4C40-834D-90A5B514AAAC}"/>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9" name="Graphic 178" descr="Mitochondria with solid fill">
                    <a:extLst>
                      <a:ext uri="{FF2B5EF4-FFF2-40B4-BE49-F238E27FC236}">
                        <a16:creationId xmlns:a16="http://schemas.microsoft.com/office/drawing/2014/main" id="{703DAE6E-F567-9E43-9C5C-B054E0F23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180" name="Group 179">
                    <a:extLst>
                      <a:ext uri="{FF2B5EF4-FFF2-40B4-BE49-F238E27FC236}">
                        <a16:creationId xmlns:a16="http://schemas.microsoft.com/office/drawing/2014/main" id="{F11E16F0-4140-4648-B919-69E79DB6A229}"/>
                      </a:ext>
                    </a:extLst>
                  </p:cNvPr>
                  <p:cNvGrpSpPr/>
                  <p:nvPr/>
                </p:nvGrpSpPr>
                <p:grpSpPr>
                  <a:xfrm>
                    <a:off x="1447051" y="2230255"/>
                    <a:ext cx="813673" cy="737170"/>
                    <a:chOff x="1447051" y="2230255"/>
                    <a:chExt cx="813673" cy="737170"/>
                  </a:xfrm>
                </p:grpSpPr>
                <p:sp>
                  <p:nvSpPr>
                    <p:cNvPr id="181" name="Rounded Rectangle 180">
                      <a:extLst>
                        <a:ext uri="{FF2B5EF4-FFF2-40B4-BE49-F238E27FC236}">
                          <a16:creationId xmlns:a16="http://schemas.microsoft.com/office/drawing/2014/main" id="{D256B7E9-8983-6B4C-BBCC-B41B02370178}"/>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27EED281-F05D-E844-93EB-418E8C7F99C0}"/>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83" name="Group 182">
                <a:extLst>
                  <a:ext uri="{FF2B5EF4-FFF2-40B4-BE49-F238E27FC236}">
                    <a16:creationId xmlns:a16="http://schemas.microsoft.com/office/drawing/2014/main" id="{71C56AB1-4D25-5F40-9593-0822391CE11F}"/>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184" name="Rectangle 183">
                  <a:extLst>
                    <a:ext uri="{FF2B5EF4-FFF2-40B4-BE49-F238E27FC236}">
                      <a16:creationId xmlns:a16="http://schemas.microsoft.com/office/drawing/2014/main" id="{E8C10C4B-6FE1-AF41-BFA7-3F2CA043150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5" name="Group 184">
                  <a:extLst>
                    <a:ext uri="{FF2B5EF4-FFF2-40B4-BE49-F238E27FC236}">
                      <a16:creationId xmlns:a16="http://schemas.microsoft.com/office/drawing/2014/main" id="{5CB59553-704C-2D49-A26A-1671ABB4141F}"/>
                    </a:ext>
                  </a:extLst>
                </p:cNvPr>
                <p:cNvGrpSpPr>
                  <a:grpSpLocks noChangeAspect="1"/>
                </p:cNvGrpSpPr>
                <p:nvPr/>
              </p:nvGrpSpPr>
              <p:grpSpPr>
                <a:xfrm>
                  <a:off x="1167053" y="3418263"/>
                  <a:ext cx="392748" cy="383678"/>
                  <a:chOff x="1278675" y="2029522"/>
                  <a:chExt cx="1609491" cy="1572321"/>
                </a:xfrm>
              </p:grpSpPr>
              <p:sp>
                <p:nvSpPr>
                  <p:cNvPr id="186" name="Oval 185">
                    <a:extLst>
                      <a:ext uri="{FF2B5EF4-FFF2-40B4-BE49-F238E27FC236}">
                        <a16:creationId xmlns:a16="http://schemas.microsoft.com/office/drawing/2014/main" id="{CA81CB4D-1C7F-EE41-A7DE-41DD4065152C}"/>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7" name="Graphic 186" descr="Mitochondria with solid fill">
                    <a:extLst>
                      <a:ext uri="{FF2B5EF4-FFF2-40B4-BE49-F238E27FC236}">
                        <a16:creationId xmlns:a16="http://schemas.microsoft.com/office/drawing/2014/main" id="{C84336EF-365E-FB46-A04D-DB4A7C3FF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188" name="Group 187">
                    <a:extLst>
                      <a:ext uri="{FF2B5EF4-FFF2-40B4-BE49-F238E27FC236}">
                        <a16:creationId xmlns:a16="http://schemas.microsoft.com/office/drawing/2014/main" id="{404901DB-289C-F543-B449-18121FF67D29}"/>
                      </a:ext>
                    </a:extLst>
                  </p:cNvPr>
                  <p:cNvGrpSpPr/>
                  <p:nvPr/>
                </p:nvGrpSpPr>
                <p:grpSpPr>
                  <a:xfrm>
                    <a:off x="1447051" y="2230255"/>
                    <a:ext cx="813673" cy="737170"/>
                    <a:chOff x="1447051" y="2230255"/>
                    <a:chExt cx="813673" cy="737170"/>
                  </a:xfrm>
                </p:grpSpPr>
                <p:sp>
                  <p:nvSpPr>
                    <p:cNvPr id="189" name="Rounded Rectangle 188">
                      <a:extLst>
                        <a:ext uri="{FF2B5EF4-FFF2-40B4-BE49-F238E27FC236}">
                          <a16:creationId xmlns:a16="http://schemas.microsoft.com/office/drawing/2014/main" id="{2506FC0D-8EFE-3042-9049-BF71294306EB}"/>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0" name="Oval 189">
                      <a:extLst>
                        <a:ext uri="{FF2B5EF4-FFF2-40B4-BE49-F238E27FC236}">
                          <a16:creationId xmlns:a16="http://schemas.microsoft.com/office/drawing/2014/main" id="{2DB3A819-ABD6-A949-8410-46C660B2EE8A}"/>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91" name="Group 190">
                <a:extLst>
                  <a:ext uri="{FF2B5EF4-FFF2-40B4-BE49-F238E27FC236}">
                    <a16:creationId xmlns:a16="http://schemas.microsoft.com/office/drawing/2014/main" id="{4050AA53-43B7-F148-9B89-2914D0E0537E}"/>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192" name="Rectangle 191">
                  <a:extLst>
                    <a:ext uri="{FF2B5EF4-FFF2-40B4-BE49-F238E27FC236}">
                      <a16:creationId xmlns:a16="http://schemas.microsoft.com/office/drawing/2014/main" id="{523B336A-C309-A14E-859B-E5219CF712A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3" name="Group 192">
                  <a:extLst>
                    <a:ext uri="{FF2B5EF4-FFF2-40B4-BE49-F238E27FC236}">
                      <a16:creationId xmlns:a16="http://schemas.microsoft.com/office/drawing/2014/main" id="{1B2C3991-1EB4-0D46-9207-2C87868E0C6C}"/>
                    </a:ext>
                  </a:extLst>
                </p:cNvPr>
                <p:cNvGrpSpPr>
                  <a:grpSpLocks noChangeAspect="1"/>
                </p:cNvGrpSpPr>
                <p:nvPr/>
              </p:nvGrpSpPr>
              <p:grpSpPr>
                <a:xfrm>
                  <a:off x="1167053" y="3418263"/>
                  <a:ext cx="392748" cy="383678"/>
                  <a:chOff x="1278675" y="2029522"/>
                  <a:chExt cx="1609491" cy="1572321"/>
                </a:xfrm>
              </p:grpSpPr>
              <p:sp>
                <p:nvSpPr>
                  <p:cNvPr id="194" name="Oval 193">
                    <a:extLst>
                      <a:ext uri="{FF2B5EF4-FFF2-40B4-BE49-F238E27FC236}">
                        <a16:creationId xmlns:a16="http://schemas.microsoft.com/office/drawing/2014/main" id="{3BB362F7-C20B-5446-9548-B69F75AB91CC}"/>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5" name="Graphic 194" descr="Mitochondria with solid fill">
                    <a:extLst>
                      <a:ext uri="{FF2B5EF4-FFF2-40B4-BE49-F238E27FC236}">
                        <a16:creationId xmlns:a16="http://schemas.microsoft.com/office/drawing/2014/main" id="{BF26E1AC-776C-E342-9908-F145E22566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196" name="Group 195">
                    <a:extLst>
                      <a:ext uri="{FF2B5EF4-FFF2-40B4-BE49-F238E27FC236}">
                        <a16:creationId xmlns:a16="http://schemas.microsoft.com/office/drawing/2014/main" id="{6EBC08C4-673C-644A-AEBB-3E6CBDEFD8AD}"/>
                      </a:ext>
                    </a:extLst>
                  </p:cNvPr>
                  <p:cNvGrpSpPr/>
                  <p:nvPr/>
                </p:nvGrpSpPr>
                <p:grpSpPr>
                  <a:xfrm>
                    <a:off x="1447051" y="2230255"/>
                    <a:ext cx="813673" cy="737170"/>
                    <a:chOff x="1447051" y="2230255"/>
                    <a:chExt cx="813673" cy="737170"/>
                  </a:xfrm>
                </p:grpSpPr>
                <p:sp>
                  <p:nvSpPr>
                    <p:cNvPr id="197" name="Rounded Rectangle 196">
                      <a:extLst>
                        <a:ext uri="{FF2B5EF4-FFF2-40B4-BE49-F238E27FC236}">
                          <a16:creationId xmlns:a16="http://schemas.microsoft.com/office/drawing/2014/main" id="{E9AABB1C-1A06-AA45-9745-3E91BDE049F0}"/>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8" name="Oval 197">
                      <a:extLst>
                        <a:ext uri="{FF2B5EF4-FFF2-40B4-BE49-F238E27FC236}">
                          <a16:creationId xmlns:a16="http://schemas.microsoft.com/office/drawing/2014/main" id="{12E23574-4976-A945-A6D2-6A6F2F347673}"/>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99" name="Group 198">
                <a:extLst>
                  <a:ext uri="{FF2B5EF4-FFF2-40B4-BE49-F238E27FC236}">
                    <a16:creationId xmlns:a16="http://schemas.microsoft.com/office/drawing/2014/main" id="{B89F9698-0F75-5D4E-850A-82AC2A9C916F}"/>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200" name="Rectangle 199">
                  <a:extLst>
                    <a:ext uri="{FF2B5EF4-FFF2-40B4-BE49-F238E27FC236}">
                      <a16:creationId xmlns:a16="http://schemas.microsoft.com/office/drawing/2014/main" id="{3789E091-7C8D-4146-9866-638A0573B5C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1" name="Group 200">
                  <a:extLst>
                    <a:ext uri="{FF2B5EF4-FFF2-40B4-BE49-F238E27FC236}">
                      <a16:creationId xmlns:a16="http://schemas.microsoft.com/office/drawing/2014/main" id="{7FDEE7A5-F805-F24F-B638-4B58D5F87B39}"/>
                    </a:ext>
                  </a:extLst>
                </p:cNvPr>
                <p:cNvGrpSpPr>
                  <a:grpSpLocks noChangeAspect="1"/>
                </p:cNvGrpSpPr>
                <p:nvPr/>
              </p:nvGrpSpPr>
              <p:grpSpPr>
                <a:xfrm>
                  <a:off x="1167053" y="3418263"/>
                  <a:ext cx="392748" cy="383678"/>
                  <a:chOff x="1278675" y="2029522"/>
                  <a:chExt cx="1609491" cy="1572321"/>
                </a:xfrm>
              </p:grpSpPr>
              <p:sp>
                <p:nvSpPr>
                  <p:cNvPr id="202" name="Oval 201">
                    <a:extLst>
                      <a:ext uri="{FF2B5EF4-FFF2-40B4-BE49-F238E27FC236}">
                        <a16:creationId xmlns:a16="http://schemas.microsoft.com/office/drawing/2014/main" id="{B2D062BC-7F4B-5246-AF50-E3AA774C1AE9}"/>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3" name="Graphic 202" descr="Mitochondria with solid fill">
                    <a:extLst>
                      <a:ext uri="{FF2B5EF4-FFF2-40B4-BE49-F238E27FC236}">
                        <a16:creationId xmlns:a16="http://schemas.microsoft.com/office/drawing/2014/main" id="{6946D317-C74A-5045-ADB2-4260C7ECA5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04" name="Group 203">
                    <a:extLst>
                      <a:ext uri="{FF2B5EF4-FFF2-40B4-BE49-F238E27FC236}">
                        <a16:creationId xmlns:a16="http://schemas.microsoft.com/office/drawing/2014/main" id="{DC1BA46D-579F-F04E-92DC-641C189CA1B8}"/>
                      </a:ext>
                    </a:extLst>
                  </p:cNvPr>
                  <p:cNvGrpSpPr/>
                  <p:nvPr/>
                </p:nvGrpSpPr>
                <p:grpSpPr>
                  <a:xfrm>
                    <a:off x="1447051" y="2230255"/>
                    <a:ext cx="813673" cy="737170"/>
                    <a:chOff x="1447051" y="2230255"/>
                    <a:chExt cx="813673" cy="737170"/>
                  </a:xfrm>
                </p:grpSpPr>
                <p:sp>
                  <p:nvSpPr>
                    <p:cNvPr id="205" name="Rounded Rectangle 204">
                      <a:extLst>
                        <a:ext uri="{FF2B5EF4-FFF2-40B4-BE49-F238E27FC236}">
                          <a16:creationId xmlns:a16="http://schemas.microsoft.com/office/drawing/2014/main" id="{5083B269-9013-2146-8FE0-7AAB4E505D0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4E4C9F72-DBFE-D04E-9B49-5A2459D7F312}"/>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07" name="Group 206">
                <a:extLst>
                  <a:ext uri="{FF2B5EF4-FFF2-40B4-BE49-F238E27FC236}">
                    <a16:creationId xmlns:a16="http://schemas.microsoft.com/office/drawing/2014/main" id="{4E5A7AFD-73ED-CE46-A3DF-49F60BE4B87A}"/>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208" name="Rectangle 207">
                  <a:extLst>
                    <a:ext uri="{FF2B5EF4-FFF2-40B4-BE49-F238E27FC236}">
                      <a16:creationId xmlns:a16="http://schemas.microsoft.com/office/drawing/2014/main" id="{6FA074CC-74F3-B149-A858-164A7549DAAE}"/>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9" name="Group 208">
                  <a:extLst>
                    <a:ext uri="{FF2B5EF4-FFF2-40B4-BE49-F238E27FC236}">
                      <a16:creationId xmlns:a16="http://schemas.microsoft.com/office/drawing/2014/main" id="{444223FB-9607-5840-8C56-DE13E487B621}"/>
                    </a:ext>
                  </a:extLst>
                </p:cNvPr>
                <p:cNvGrpSpPr>
                  <a:grpSpLocks noChangeAspect="1"/>
                </p:cNvGrpSpPr>
                <p:nvPr/>
              </p:nvGrpSpPr>
              <p:grpSpPr>
                <a:xfrm>
                  <a:off x="1167053" y="3418263"/>
                  <a:ext cx="392748" cy="383678"/>
                  <a:chOff x="1278675" y="2029522"/>
                  <a:chExt cx="1609491" cy="1572321"/>
                </a:xfrm>
              </p:grpSpPr>
              <p:sp>
                <p:nvSpPr>
                  <p:cNvPr id="210" name="Oval 209">
                    <a:extLst>
                      <a:ext uri="{FF2B5EF4-FFF2-40B4-BE49-F238E27FC236}">
                        <a16:creationId xmlns:a16="http://schemas.microsoft.com/office/drawing/2014/main" id="{105AC3FA-02C5-9A4C-8E07-EF97DA8F6AC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1" name="Graphic 210" descr="Mitochondria with solid fill">
                    <a:extLst>
                      <a:ext uri="{FF2B5EF4-FFF2-40B4-BE49-F238E27FC236}">
                        <a16:creationId xmlns:a16="http://schemas.microsoft.com/office/drawing/2014/main" id="{8809538C-5F83-FB48-8EF4-A059DD67CD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12" name="Group 211">
                    <a:extLst>
                      <a:ext uri="{FF2B5EF4-FFF2-40B4-BE49-F238E27FC236}">
                        <a16:creationId xmlns:a16="http://schemas.microsoft.com/office/drawing/2014/main" id="{74B8D907-AA86-DA45-A90D-37360ED10241}"/>
                      </a:ext>
                    </a:extLst>
                  </p:cNvPr>
                  <p:cNvGrpSpPr/>
                  <p:nvPr/>
                </p:nvGrpSpPr>
                <p:grpSpPr>
                  <a:xfrm>
                    <a:off x="1447051" y="2230255"/>
                    <a:ext cx="813673" cy="737170"/>
                    <a:chOff x="1447051" y="2230255"/>
                    <a:chExt cx="813673" cy="737170"/>
                  </a:xfrm>
                </p:grpSpPr>
                <p:sp>
                  <p:nvSpPr>
                    <p:cNvPr id="213" name="Rounded Rectangle 212">
                      <a:extLst>
                        <a:ext uri="{FF2B5EF4-FFF2-40B4-BE49-F238E27FC236}">
                          <a16:creationId xmlns:a16="http://schemas.microsoft.com/office/drawing/2014/main" id="{6DFCC717-A281-3E4E-88E6-F54AB693E427}"/>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C1CBCE96-26C1-E142-999A-183E24982F5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15" name="Group 214">
                <a:extLst>
                  <a:ext uri="{FF2B5EF4-FFF2-40B4-BE49-F238E27FC236}">
                    <a16:creationId xmlns:a16="http://schemas.microsoft.com/office/drawing/2014/main" id="{F1FE0BE8-65DD-8F42-A199-ADF53F08FDBB}"/>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216" name="Rectangle 215">
                  <a:extLst>
                    <a:ext uri="{FF2B5EF4-FFF2-40B4-BE49-F238E27FC236}">
                      <a16:creationId xmlns:a16="http://schemas.microsoft.com/office/drawing/2014/main" id="{56749B71-506C-3B4D-8705-B6A6586E4828}"/>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7" name="Group 216">
                  <a:extLst>
                    <a:ext uri="{FF2B5EF4-FFF2-40B4-BE49-F238E27FC236}">
                      <a16:creationId xmlns:a16="http://schemas.microsoft.com/office/drawing/2014/main" id="{0C1A3091-0006-4F46-BC31-6BFB491F67C0}"/>
                    </a:ext>
                  </a:extLst>
                </p:cNvPr>
                <p:cNvGrpSpPr>
                  <a:grpSpLocks noChangeAspect="1"/>
                </p:cNvGrpSpPr>
                <p:nvPr/>
              </p:nvGrpSpPr>
              <p:grpSpPr>
                <a:xfrm>
                  <a:off x="1167053" y="3418263"/>
                  <a:ext cx="392748" cy="383678"/>
                  <a:chOff x="1278675" y="2029522"/>
                  <a:chExt cx="1609491" cy="1572321"/>
                </a:xfrm>
              </p:grpSpPr>
              <p:sp>
                <p:nvSpPr>
                  <p:cNvPr id="218" name="Oval 217">
                    <a:extLst>
                      <a:ext uri="{FF2B5EF4-FFF2-40B4-BE49-F238E27FC236}">
                        <a16:creationId xmlns:a16="http://schemas.microsoft.com/office/drawing/2014/main" id="{781BAF03-F0A1-7540-8477-92689357723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9" name="Graphic 218" descr="Mitochondria with solid fill">
                    <a:extLst>
                      <a:ext uri="{FF2B5EF4-FFF2-40B4-BE49-F238E27FC236}">
                        <a16:creationId xmlns:a16="http://schemas.microsoft.com/office/drawing/2014/main" id="{A9804C16-64BC-A042-B637-1EC8A8BD89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20" name="Group 219">
                    <a:extLst>
                      <a:ext uri="{FF2B5EF4-FFF2-40B4-BE49-F238E27FC236}">
                        <a16:creationId xmlns:a16="http://schemas.microsoft.com/office/drawing/2014/main" id="{9C0E0CE3-261F-474E-8C6A-57129FCA5E41}"/>
                      </a:ext>
                    </a:extLst>
                  </p:cNvPr>
                  <p:cNvGrpSpPr/>
                  <p:nvPr/>
                </p:nvGrpSpPr>
                <p:grpSpPr>
                  <a:xfrm>
                    <a:off x="1447051" y="2230255"/>
                    <a:ext cx="813673" cy="737170"/>
                    <a:chOff x="1447051" y="2230255"/>
                    <a:chExt cx="813673" cy="737170"/>
                  </a:xfrm>
                </p:grpSpPr>
                <p:sp>
                  <p:nvSpPr>
                    <p:cNvPr id="221" name="Rounded Rectangle 220">
                      <a:extLst>
                        <a:ext uri="{FF2B5EF4-FFF2-40B4-BE49-F238E27FC236}">
                          <a16:creationId xmlns:a16="http://schemas.microsoft.com/office/drawing/2014/main" id="{04DF9048-D422-2B47-B24E-25C291D86EBC}"/>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1EDA6613-27D2-7D40-AECA-37DFC23660B3}"/>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3" name="Group 222">
                <a:extLst>
                  <a:ext uri="{FF2B5EF4-FFF2-40B4-BE49-F238E27FC236}">
                    <a16:creationId xmlns:a16="http://schemas.microsoft.com/office/drawing/2014/main" id="{2CABF648-4E52-EC47-9163-F81B63E2C5CC}"/>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224" name="Rectangle 223">
                  <a:extLst>
                    <a:ext uri="{FF2B5EF4-FFF2-40B4-BE49-F238E27FC236}">
                      <a16:creationId xmlns:a16="http://schemas.microsoft.com/office/drawing/2014/main" id="{C1B28B49-E92E-834F-842C-EA263AC9414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 name="Group 224">
                  <a:extLst>
                    <a:ext uri="{FF2B5EF4-FFF2-40B4-BE49-F238E27FC236}">
                      <a16:creationId xmlns:a16="http://schemas.microsoft.com/office/drawing/2014/main" id="{E2536635-66ED-0C4C-939E-BEE6E367556C}"/>
                    </a:ext>
                  </a:extLst>
                </p:cNvPr>
                <p:cNvGrpSpPr>
                  <a:grpSpLocks noChangeAspect="1"/>
                </p:cNvGrpSpPr>
                <p:nvPr/>
              </p:nvGrpSpPr>
              <p:grpSpPr>
                <a:xfrm>
                  <a:off x="1167053" y="3418263"/>
                  <a:ext cx="392748" cy="383678"/>
                  <a:chOff x="1278675" y="2029522"/>
                  <a:chExt cx="1609491" cy="1572321"/>
                </a:xfrm>
              </p:grpSpPr>
              <p:sp>
                <p:nvSpPr>
                  <p:cNvPr id="226" name="Oval 225">
                    <a:extLst>
                      <a:ext uri="{FF2B5EF4-FFF2-40B4-BE49-F238E27FC236}">
                        <a16:creationId xmlns:a16="http://schemas.microsoft.com/office/drawing/2014/main" id="{5F379170-A814-9B42-B4E4-1305614DE97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7" name="Graphic 226" descr="Mitochondria with solid fill">
                    <a:extLst>
                      <a:ext uri="{FF2B5EF4-FFF2-40B4-BE49-F238E27FC236}">
                        <a16:creationId xmlns:a16="http://schemas.microsoft.com/office/drawing/2014/main" id="{A8B8EAD1-0C75-E942-A19C-E1A041383B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28" name="Group 227">
                    <a:extLst>
                      <a:ext uri="{FF2B5EF4-FFF2-40B4-BE49-F238E27FC236}">
                        <a16:creationId xmlns:a16="http://schemas.microsoft.com/office/drawing/2014/main" id="{338CE9F9-4BA4-3D42-99B4-A94E93BB09AC}"/>
                      </a:ext>
                    </a:extLst>
                  </p:cNvPr>
                  <p:cNvGrpSpPr/>
                  <p:nvPr/>
                </p:nvGrpSpPr>
                <p:grpSpPr>
                  <a:xfrm>
                    <a:off x="1447051" y="2230255"/>
                    <a:ext cx="813673" cy="737170"/>
                    <a:chOff x="1447051" y="2230255"/>
                    <a:chExt cx="813673" cy="737170"/>
                  </a:xfrm>
                </p:grpSpPr>
                <p:sp>
                  <p:nvSpPr>
                    <p:cNvPr id="229" name="Rounded Rectangle 228">
                      <a:extLst>
                        <a:ext uri="{FF2B5EF4-FFF2-40B4-BE49-F238E27FC236}">
                          <a16:creationId xmlns:a16="http://schemas.microsoft.com/office/drawing/2014/main" id="{C38E50B6-14D6-8A48-8425-A2668F27581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C2A6588C-5826-F241-A70D-00A7789F5D7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32" name="Group 231">
              <a:extLst>
                <a:ext uri="{FF2B5EF4-FFF2-40B4-BE49-F238E27FC236}">
                  <a16:creationId xmlns:a16="http://schemas.microsoft.com/office/drawing/2014/main" id="{15FA7326-ACDA-184B-9119-836EA3DEA040}"/>
                </a:ext>
              </a:extLst>
            </p:cNvPr>
            <p:cNvGrpSpPr/>
            <p:nvPr/>
          </p:nvGrpSpPr>
          <p:grpSpPr>
            <a:xfrm>
              <a:off x="9185330" y="2151297"/>
              <a:ext cx="1534655" cy="1510833"/>
              <a:chOff x="8688304" y="2307500"/>
              <a:chExt cx="1534655" cy="1510833"/>
            </a:xfrm>
          </p:grpSpPr>
          <p:grpSp>
            <p:nvGrpSpPr>
              <p:cNvPr id="233" name="Group 232">
                <a:extLst>
                  <a:ext uri="{FF2B5EF4-FFF2-40B4-BE49-F238E27FC236}">
                    <a16:creationId xmlns:a16="http://schemas.microsoft.com/office/drawing/2014/main" id="{76333949-DBE6-DF4D-AEF5-6DD155273CB2}"/>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290" name="Rectangle 289">
                  <a:extLst>
                    <a:ext uri="{FF2B5EF4-FFF2-40B4-BE49-F238E27FC236}">
                      <a16:creationId xmlns:a16="http://schemas.microsoft.com/office/drawing/2014/main" id="{18FD52AA-0056-2D4A-B197-456CABC635ED}"/>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CA4164DB-F856-4247-AB8E-FB3E132C5F7C}"/>
                    </a:ext>
                  </a:extLst>
                </p:cNvPr>
                <p:cNvGrpSpPr>
                  <a:grpSpLocks noChangeAspect="1"/>
                </p:cNvGrpSpPr>
                <p:nvPr/>
              </p:nvGrpSpPr>
              <p:grpSpPr>
                <a:xfrm>
                  <a:off x="1167053" y="3418263"/>
                  <a:ext cx="392748" cy="383678"/>
                  <a:chOff x="1278675" y="2029522"/>
                  <a:chExt cx="1609491" cy="1572321"/>
                </a:xfrm>
              </p:grpSpPr>
              <p:sp>
                <p:nvSpPr>
                  <p:cNvPr id="292" name="Oval 291">
                    <a:extLst>
                      <a:ext uri="{FF2B5EF4-FFF2-40B4-BE49-F238E27FC236}">
                        <a16:creationId xmlns:a16="http://schemas.microsoft.com/office/drawing/2014/main" id="{D35C5D4E-AC47-7B4D-A281-2ED7E49AA1C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3" name="Graphic 292" descr="Mitochondria with solid fill">
                    <a:extLst>
                      <a:ext uri="{FF2B5EF4-FFF2-40B4-BE49-F238E27FC236}">
                        <a16:creationId xmlns:a16="http://schemas.microsoft.com/office/drawing/2014/main" id="{BADD35EC-D75D-6546-B754-6FCC1B027B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94" name="Group 293">
                    <a:extLst>
                      <a:ext uri="{FF2B5EF4-FFF2-40B4-BE49-F238E27FC236}">
                        <a16:creationId xmlns:a16="http://schemas.microsoft.com/office/drawing/2014/main" id="{C12CEC61-C4A1-EE4C-AA04-666F4001BE56}"/>
                      </a:ext>
                    </a:extLst>
                  </p:cNvPr>
                  <p:cNvGrpSpPr/>
                  <p:nvPr/>
                </p:nvGrpSpPr>
                <p:grpSpPr>
                  <a:xfrm>
                    <a:off x="1447051" y="2230255"/>
                    <a:ext cx="813673" cy="737170"/>
                    <a:chOff x="1447051" y="2230255"/>
                    <a:chExt cx="813673" cy="737170"/>
                  </a:xfrm>
                </p:grpSpPr>
                <p:sp>
                  <p:nvSpPr>
                    <p:cNvPr id="295" name="Rounded Rectangle 294">
                      <a:extLst>
                        <a:ext uri="{FF2B5EF4-FFF2-40B4-BE49-F238E27FC236}">
                          <a16:creationId xmlns:a16="http://schemas.microsoft.com/office/drawing/2014/main" id="{E5B94AB1-88A3-3B4B-90AC-C3DF5B066C0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6" name="Oval 295">
                      <a:extLst>
                        <a:ext uri="{FF2B5EF4-FFF2-40B4-BE49-F238E27FC236}">
                          <a16:creationId xmlns:a16="http://schemas.microsoft.com/office/drawing/2014/main" id="{5BE13699-1425-EC48-B220-82E22623652F}"/>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4" name="Group 233">
                <a:extLst>
                  <a:ext uri="{FF2B5EF4-FFF2-40B4-BE49-F238E27FC236}">
                    <a16:creationId xmlns:a16="http://schemas.microsoft.com/office/drawing/2014/main" id="{333AE758-2753-5B4D-BAE7-6D50EC73AC51}"/>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283" name="Rectangle 282">
                  <a:extLst>
                    <a:ext uri="{FF2B5EF4-FFF2-40B4-BE49-F238E27FC236}">
                      <a16:creationId xmlns:a16="http://schemas.microsoft.com/office/drawing/2014/main" id="{84BC27AD-82C1-B740-AB6B-88DA5B17D1E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84" name="Group 283">
                  <a:extLst>
                    <a:ext uri="{FF2B5EF4-FFF2-40B4-BE49-F238E27FC236}">
                      <a16:creationId xmlns:a16="http://schemas.microsoft.com/office/drawing/2014/main" id="{D3F5568B-5461-1E4B-9A40-4673CE575FFE}"/>
                    </a:ext>
                  </a:extLst>
                </p:cNvPr>
                <p:cNvGrpSpPr>
                  <a:grpSpLocks noChangeAspect="1"/>
                </p:cNvGrpSpPr>
                <p:nvPr/>
              </p:nvGrpSpPr>
              <p:grpSpPr>
                <a:xfrm>
                  <a:off x="1167053" y="3418263"/>
                  <a:ext cx="392748" cy="383678"/>
                  <a:chOff x="1278675" y="2029522"/>
                  <a:chExt cx="1609491" cy="1572321"/>
                </a:xfrm>
              </p:grpSpPr>
              <p:sp>
                <p:nvSpPr>
                  <p:cNvPr id="285" name="Oval 284">
                    <a:extLst>
                      <a:ext uri="{FF2B5EF4-FFF2-40B4-BE49-F238E27FC236}">
                        <a16:creationId xmlns:a16="http://schemas.microsoft.com/office/drawing/2014/main" id="{3D2E8144-6E6D-D042-AF54-DE21FDD6DCF0}"/>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86" name="Graphic 285" descr="Mitochondria with solid fill">
                    <a:extLst>
                      <a:ext uri="{FF2B5EF4-FFF2-40B4-BE49-F238E27FC236}">
                        <a16:creationId xmlns:a16="http://schemas.microsoft.com/office/drawing/2014/main" id="{14DAA2F0-CAD3-6445-A353-E8E83DFACD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87" name="Group 286">
                    <a:extLst>
                      <a:ext uri="{FF2B5EF4-FFF2-40B4-BE49-F238E27FC236}">
                        <a16:creationId xmlns:a16="http://schemas.microsoft.com/office/drawing/2014/main" id="{19C517BA-20A0-114F-9E84-D20BC3E6C4D2}"/>
                      </a:ext>
                    </a:extLst>
                  </p:cNvPr>
                  <p:cNvGrpSpPr/>
                  <p:nvPr/>
                </p:nvGrpSpPr>
                <p:grpSpPr>
                  <a:xfrm>
                    <a:off x="1447051" y="2230255"/>
                    <a:ext cx="813673" cy="737170"/>
                    <a:chOff x="1447051" y="2230255"/>
                    <a:chExt cx="813673" cy="737170"/>
                  </a:xfrm>
                </p:grpSpPr>
                <p:sp>
                  <p:nvSpPr>
                    <p:cNvPr id="288" name="Rounded Rectangle 287">
                      <a:extLst>
                        <a:ext uri="{FF2B5EF4-FFF2-40B4-BE49-F238E27FC236}">
                          <a16:creationId xmlns:a16="http://schemas.microsoft.com/office/drawing/2014/main" id="{77F41E5D-CB82-1E4A-8661-FFD89434A72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B297167F-8E57-BA43-9010-E1A60DF0932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5" name="Group 234">
                <a:extLst>
                  <a:ext uri="{FF2B5EF4-FFF2-40B4-BE49-F238E27FC236}">
                    <a16:creationId xmlns:a16="http://schemas.microsoft.com/office/drawing/2014/main" id="{CCFC0948-8AD3-834E-B711-A9104370CD8E}"/>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276" name="Rectangle 275">
                  <a:extLst>
                    <a:ext uri="{FF2B5EF4-FFF2-40B4-BE49-F238E27FC236}">
                      <a16:creationId xmlns:a16="http://schemas.microsoft.com/office/drawing/2014/main" id="{8397E012-4267-AA4A-B3E3-CEE4E55330D7}"/>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77" name="Group 276">
                  <a:extLst>
                    <a:ext uri="{FF2B5EF4-FFF2-40B4-BE49-F238E27FC236}">
                      <a16:creationId xmlns:a16="http://schemas.microsoft.com/office/drawing/2014/main" id="{555EC510-063F-5F4A-BB5F-CDCA654B51D2}"/>
                    </a:ext>
                  </a:extLst>
                </p:cNvPr>
                <p:cNvGrpSpPr>
                  <a:grpSpLocks noChangeAspect="1"/>
                </p:cNvGrpSpPr>
                <p:nvPr/>
              </p:nvGrpSpPr>
              <p:grpSpPr>
                <a:xfrm>
                  <a:off x="1167053" y="3418263"/>
                  <a:ext cx="392748" cy="383678"/>
                  <a:chOff x="1278675" y="2029522"/>
                  <a:chExt cx="1609491" cy="1572321"/>
                </a:xfrm>
              </p:grpSpPr>
              <p:sp>
                <p:nvSpPr>
                  <p:cNvPr id="278" name="Oval 277">
                    <a:extLst>
                      <a:ext uri="{FF2B5EF4-FFF2-40B4-BE49-F238E27FC236}">
                        <a16:creationId xmlns:a16="http://schemas.microsoft.com/office/drawing/2014/main" id="{7E3DE10B-9223-FB44-9DCB-87A6B00C585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79" name="Graphic 278" descr="Mitochondria with solid fill">
                    <a:extLst>
                      <a:ext uri="{FF2B5EF4-FFF2-40B4-BE49-F238E27FC236}">
                        <a16:creationId xmlns:a16="http://schemas.microsoft.com/office/drawing/2014/main" id="{4717A4BF-444A-694E-B715-0E1E7D92E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80" name="Group 279">
                    <a:extLst>
                      <a:ext uri="{FF2B5EF4-FFF2-40B4-BE49-F238E27FC236}">
                        <a16:creationId xmlns:a16="http://schemas.microsoft.com/office/drawing/2014/main" id="{1E269604-D6B3-7C42-B091-4CD6C6095994}"/>
                      </a:ext>
                    </a:extLst>
                  </p:cNvPr>
                  <p:cNvGrpSpPr/>
                  <p:nvPr/>
                </p:nvGrpSpPr>
                <p:grpSpPr>
                  <a:xfrm>
                    <a:off x="1447051" y="2230255"/>
                    <a:ext cx="813673" cy="737170"/>
                    <a:chOff x="1447051" y="2230255"/>
                    <a:chExt cx="813673" cy="737170"/>
                  </a:xfrm>
                </p:grpSpPr>
                <p:sp>
                  <p:nvSpPr>
                    <p:cNvPr id="281" name="Rounded Rectangle 280">
                      <a:extLst>
                        <a:ext uri="{FF2B5EF4-FFF2-40B4-BE49-F238E27FC236}">
                          <a16:creationId xmlns:a16="http://schemas.microsoft.com/office/drawing/2014/main" id="{2E9D677F-AD9A-624A-9322-E8E71667C9C9}"/>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2" name="Oval 281">
                      <a:extLst>
                        <a:ext uri="{FF2B5EF4-FFF2-40B4-BE49-F238E27FC236}">
                          <a16:creationId xmlns:a16="http://schemas.microsoft.com/office/drawing/2014/main" id="{E59A2AAF-EA78-434A-ABCC-EA4975050294}"/>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6" name="Group 235">
                <a:extLst>
                  <a:ext uri="{FF2B5EF4-FFF2-40B4-BE49-F238E27FC236}">
                    <a16:creationId xmlns:a16="http://schemas.microsoft.com/office/drawing/2014/main" id="{9BE37A48-11BB-124B-BD20-B5AE4A4C0803}"/>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269" name="Rectangle 268">
                  <a:extLst>
                    <a:ext uri="{FF2B5EF4-FFF2-40B4-BE49-F238E27FC236}">
                      <a16:creationId xmlns:a16="http://schemas.microsoft.com/office/drawing/2014/main" id="{F7FD0F52-57ED-4C4C-B044-46D3CA20FCDE}"/>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CD24EBC6-FEFC-FE46-8C0A-F2324DDA9BEE}"/>
                    </a:ext>
                  </a:extLst>
                </p:cNvPr>
                <p:cNvGrpSpPr>
                  <a:grpSpLocks noChangeAspect="1"/>
                </p:cNvGrpSpPr>
                <p:nvPr/>
              </p:nvGrpSpPr>
              <p:grpSpPr>
                <a:xfrm>
                  <a:off x="1167053" y="3418263"/>
                  <a:ext cx="392748" cy="383678"/>
                  <a:chOff x="1278675" y="2029522"/>
                  <a:chExt cx="1609491" cy="1572321"/>
                </a:xfrm>
              </p:grpSpPr>
              <p:sp>
                <p:nvSpPr>
                  <p:cNvPr id="271" name="Oval 270">
                    <a:extLst>
                      <a:ext uri="{FF2B5EF4-FFF2-40B4-BE49-F238E27FC236}">
                        <a16:creationId xmlns:a16="http://schemas.microsoft.com/office/drawing/2014/main" id="{9312431A-3D17-BE4A-8778-000D7893B6D4}"/>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72" name="Graphic 271" descr="Mitochondria with solid fill">
                    <a:extLst>
                      <a:ext uri="{FF2B5EF4-FFF2-40B4-BE49-F238E27FC236}">
                        <a16:creationId xmlns:a16="http://schemas.microsoft.com/office/drawing/2014/main" id="{47AA93A8-9BAF-4F40-B0CB-2958D4A094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73" name="Group 272">
                    <a:extLst>
                      <a:ext uri="{FF2B5EF4-FFF2-40B4-BE49-F238E27FC236}">
                        <a16:creationId xmlns:a16="http://schemas.microsoft.com/office/drawing/2014/main" id="{A49150BE-FF8A-AD4F-AA34-249F585339E4}"/>
                      </a:ext>
                    </a:extLst>
                  </p:cNvPr>
                  <p:cNvGrpSpPr/>
                  <p:nvPr/>
                </p:nvGrpSpPr>
                <p:grpSpPr>
                  <a:xfrm>
                    <a:off x="1447051" y="2230255"/>
                    <a:ext cx="813673" cy="737170"/>
                    <a:chOff x="1447051" y="2230255"/>
                    <a:chExt cx="813673" cy="737170"/>
                  </a:xfrm>
                </p:grpSpPr>
                <p:sp>
                  <p:nvSpPr>
                    <p:cNvPr id="274" name="Rounded Rectangle 273">
                      <a:extLst>
                        <a:ext uri="{FF2B5EF4-FFF2-40B4-BE49-F238E27FC236}">
                          <a16:creationId xmlns:a16="http://schemas.microsoft.com/office/drawing/2014/main" id="{A81AEE0B-7582-5D42-B852-2E85264E5255}"/>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5" name="Oval 274">
                      <a:extLst>
                        <a:ext uri="{FF2B5EF4-FFF2-40B4-BE49-F238E27FC236}">
                          <a16:creationId xmlns:a16="http://schemas.microsoft.com/office/drawing/2014/main" id="{72252144-B0E3-6F40-9B52-893696B5826B}"/>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7" name="Group 236">
                <a:extLst>
                  <a:ext uri="{FF2B5EF4-FFF2-40B4-BE49-F238E27FC236}">
                    <a16:creationId xmlns:a16="http://schemas.microsoft.com/office/drawing/2014/main" id="{11F494EE-78C2-FE4C-ACEF-2AA40E137C7A}"/>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262" name="Rectangle 261">
                  <a:extLst>
                    <a:ext uri="{FF2B5EF4-FFF2-40B4-BE49-F238E27FC236}">
                      <a16:creationId xmlns:a16="http://schemas.microsoft.com/office/drawing/2014/main" id="{A5BB22E6-9E8A-A448-9DEA-79F7388908C4}"/>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63" name="Group 262">
                  <a:extLst>
                    <a:ext uri="{FF2B5EF4-FFF2-40B4-BE49-F238E27FC236}">
                      <a16:creationId xmlns:a16="http://schemas.microsoft.com/office/drawing/2014/main" id="{74F7C924-0D54-A24F-B21D-E20E1CC22AF5}"/>
                    </a:ext>
                  </a:extLst>
                </p:cNvPr>
                <p:cNvGrpSpPr>
                  <a:grpSpLocks noChangeAspect="1"/>
                </p:cNvGrpSpPr>
                <p:nvPr/>
              </p:nvGrpSpPr>
              <p:grpSpPr>
                <a:xfrm>
                  <a:off x="1167053" y="3418263"/>
                  <a:ext cx="392748" cy="383678"/>
                  <a:chOff x="1278675" y="2029522"/>
                  <a:chExt cx="1609491" cy="1572321"/>
                </a:xfrm>
              </p:grpSpPr>
              <p:sp>
                <p:nvSpPr>
                  <p:cNvPr id="264" name="Oval 263">
                    <a:extLst>
                      <a:ext uri="{FF2B5EF4-FFF2-40B4-BE49-F238E27FC236}">
                        <a16:creationId xmlns:a16="http://schemas.microsoft.com/office/drawing/2014/main" id="{306F2DDD-698C-074E-8C81-704C80449908}"/>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5" name="Graphic 264" descr="Mitochondria with solid fill">
                    <a:extLst>
                      <a:ext uri="{FF2B5EF4-FFF2-40B4-BE49-F238E27FC236}">
                        <a16:creationId xmlns:a16="http://schemas.microsoft.com/office/drawing/2014/main" id="{909D286B-EB51-C445-BA01-F476781587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66" name="Group 265">
                    <a:extLst>
                      <a:ext uri="{FF2B5EF4-FFF2-40B4-BE49-F238E27FC236}">
                        <a16:creationId xmlns:a16="http://schemas.microsoft.com/office/drawing/2014/main" id="{09D691EE-A841-0340-AF80-32BD01C2CF69}"/>
                      </a:ext>
                    </a:extLst>
                  </p:cNvPr>
                  <p:cNvGrpSpPr/>
                  <p:nvPr/>
                </p:nvGrpSpPr>
                <p:grpSpPr>
                  <a:xfrm>
                    <a:off x="1447051" y="2230255"/>
                    <a:ext cx="813673" cy="737170"/>
                    <a:chOff x="1447051" y="2230255"/>
                    <a:chExt cx="813673" cy="737170"/>
                  </a:xfrm>
                </p:grpSpPr>
                <p:sp>
                  <p:nvSpPr>
                    <p:cNvPr id="267" name="Rounded Rectangle 266">
                      <a:extLst>
                        <a:ext uri="{FF2B5EF4-FFF2-40B4-BE49-F238E27FC236}">
                          <a16:creationId xmlns:a16="http://schemas.microsoft.com/office/drawing/2014/main" id="{2025BB13-0362-8341-B798-81E38C7F01CC}"/>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8" name="Oval 267">
                      <a:extLst>
                        <a:ext uri="{FF2B5EF4-FFF2-40B4-BE49-F238E27FC236}">
                          <a16:creationId xmlns:a16="http://schemas.microsoft.com/office/drawing/2014/main" id="{6ABA6552-E1A6-D947-95F5-95F79D29569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8" name="Group 237">
                <a:extLst>
                  <a:ext uri="{FF2B5EF4-FFF2-40B4-BE49-F238E27FC236}">
                    <a16:creationId xmlns:a16="http://schemas.microsoft.com/office/drawing/2014/main" id="{98A3E246-D85C-3A47-B408-8360BD177C58}"/>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255" name="Rectangle 254">
                  <a:extLst>
                    <a:ext uri="{FF2B5EF4-FFF2-40B4-BE49-F238E27FC236}">
                      <a16:creationId xmlns:a16="http://schemas.microsoft.com/office/drawing/2014/main" id="{9FA0BA79-B073-6E4D-BBB3-186C070B8B14}"/>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6" name="Group 255">
                  <a:extLst>
                    <a:ext uri="{FF2B5EF4-FFF2-40B4-BE49-F238E27FC236}">
                      <a16:creationId xmlns:a16="http://schemas.microsoft.com/office/drawing/2014/main" id="{49E27260-CB63-3D41-81F9-543963C92364}"/>
                    </a:ext>
                  </a:extLst>
                </p:cNvPr>
                <p:cNvGrpSpPr>
                  <a:grpSpLocks noChangeAspect="1"/>
                </p:cNvGrpSpPr>
                <p:nvPr/>
              </p:nvGrpSpPr>
              <p:grpSpPr>
                <a:xfrm>
                  <a:off x="1167053" y="3418263"/>
                  <a:ext cx="392748" cy="383678"/>
                  <a:chOff x="1278675" y="2029522"/>
                  <a:chExt cx="1609491" cy="1572321"/>
                </a:xfrm>
              </p:grpSpPr>
              <p:sp>
                <p:nvSpPr>
                  <p:cNvPr id="257" name="Oval 256">
                    <a:extLst>
                      <a:ext uri="{FF2B5EF4-FFF2-40B4-BE49-F238E27FC236}">
                        <a16:creationId xmlns:a16="http://schemas.microsoft.com/office/drawing/2014/main" id="{4F4D6B5B-311D-1A4B-B9A3-02412808C2C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58" name="Graphic 257" descr="Mitochondria with solid fill">
                    <a:extLst>
                      <a:ext uri="{FF2B5EF4-FFF2-40B4-BE49-F238E27FC236}">
                        <a16:creationId xmlns:a16="http://schemas.microsoft.com/office/drawing/2014/main" id="{458FD803-DB80-064A-B901-957E82CD6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59" name="Group 258">
                    <a:extLst>
                      <a:ext uri="{FF2B5EF4-FFF2-40B4-BE49-F238E27FC236}">
                        <a16:creationId xmlns:a16="http://schemas.microsoft.com/office/drawing/2014/main" id="{2F4D492E-BDF5-4B49-8D57-A5F1218F9927}"/>
                      </a:ext>
                    </a:extLst>
                  </p:cNvPr>
                  <p:cNvGrpSpPr/>
                  <p:nvPr/>
                </p:nvGrpSpPr>
                <p:grpSpPr>
                  <a:xfrm>
                    <a:off x="1447051" y="2230255"/>
                    <a:ext cx="813673" cy="737170"/>
                    <a:chOff x="1447051" y="2230255"/>
                    <a:chExt cx="813673" cy="737170"/>
                  </a:xfrm>
                </p:grpSpPr>
                <p:sp>
                  <p:nvSpPr>
                    <p:cNvPr id="260" name="Rounded Rectangle 259">
                      <a:extLst>
                        <a:ext uri="{FF2B5EF4-FFF2-40B4-BE49-F238E27FC236}">
                          <a16:creationId xmlns:a16="http://schemas.microsoft.com/office/drawing/2014/main" id="{18A5F15B-C540-4248-8A68-98E991420BC9}"/>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1" name="Oval 260">
                      <a:extLst>
                        <a:ext uri="{FF2B5EF4-FFF2-40B4-BE49-F238E27FC236}">
                          <a16:creationId xmlns:a16="http://schemas.microsoft.com/office/drawing/2014/main" id="{028951D3-4CF0-E040-BF2E-2C7FCF5317B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9" name="Group 238">
                <a:extLst>
                  <a:ext uri="{FF2B5EF4-FFF2-40B4-BE49-F238E27FC236}">
                    <a16:creationId xmlns:a16="http://schemas.microsoft.com/office/drawing/2014/main" id="{6F4189BD-EB44-FF43-BB44-5C1CFA0E3D72}"/>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248" name="Rectangle 247">
                  <a:extLst>
                    <a:ext uri="{FF2B5EF4-FFF2-40B4-BE49-F238E27FC236}">
                      <a16:creationId xmlns:a16="http://schemas.microsoft.com/office/drawing/2014/main" id="{B220B160-986D-3A4A-B3D6-65D01A483F53}"/>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9" name="Group 248">
                  <a:extLst>
                    <a:ext uri="{FF2B5EF4-FFF2-40B4-BE49-F238E27FC236}">
                      <a16:creationId xmlns:a16="http://schemas.microsoft.com/office/drawing/2014/main" id="{485A6FC1-B165-2842-B2EB-0BCF82AC4485}"/>
                    </a:ext>
                  </a:extLst>
                </p:cNvPr>
                <p:cNvGrpSpPr>
                  <a:grpSpLocks noChangeAspect="1"/>
                </p:cNvGrpSpPr>
                <p:nvPr/>
              </p:nvGrpSpPr>
              <p:grpSpPr>
                <a:xfrm>
                  <a:off x="1167053" y="3418263"/>
                  <a:ext cx="392748" cy="383678"/>
                  <a:chOff x="1278675" y="2029522"/>
                  <a:chExt cx="1609491" cy="1572321"/>
                </a:xfrm>
              </p:grpSpPr>
              <p:sp>
                <p:nvSpPr>
                  <p:cNvPr id="250" name="Oval 249">
                    <a:extLst>
                      <a:ext uri="{FF2B5EF4-FFF2-40B4-BE49-F238E27FC236}">
                        <a16:creationId xmlns:a16="http://schemas.microsoft.com/office/drawing/2014/main" id="{5547F33F-FE7E-BC48-8893-88F547D54EDF}"/>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51" name="Graphic 250" descr="Mitochondria with solid fill">
                    <a:extLst>
                      <a:ext uri="{FF2B5EF4-FFF2-40B4-BE49-F238E27FC236}">
                        <a16:creationId xmlns:a16="http://schemas.microsoft.com/office/drawing/2014/main" id="{6A92769E-35B1-E24D-B1DC-209137611F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52" name="Group 251">
                    <a:extLst>
                      <a:ext uri="{FF2B5EF4-FFF2-40B4-BE49-F238E27FC236}">
                        <a16:creationId xmlns:a16="http://schemas.microsoft.com/office/drawing/2014/main" id="{A1E99CF5-6354-9F40-844F-6CCEB89E2D7B}"/>
                      </a:ext>
                    </a:extLst>
                  </p:cNvPr>
                  <p:cNvGrpSpPr/>
                  <p:nvPr/>
                </p:nvGrpSpPr>
                <p:grpSpPr>
                  <a:xfrm>
                    <a:off x="1447051" y="2230255"/>
                    <a:ext cx="813673" cy="737170"/>
                    <a:chOff x="1447051" y="2230255"/>
                    <a:chExt cx="813673" cy="737170"/>
                  </a:xfrm>
                </p:grpSpPr>
                <p:sp>
                  <p:nvSpPr>
                    <p:cNvPr id="253" name="Rounded Rectangle 252">
                      <a:extLst>
                        <a:ext uri="{FF2B5EF4-FFF2-40B4-BE49-F238E27FC236}">
                          <a16:creationId xmlns:a16="http://schemas.microsoft.com/office/drawing/2014/main" id="{17E07746-8D19-3D4A-AB2D-A8C9EBDDB37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4" name="Oval 253">
                      <a:extLst>
                        <a:ext uri="{FF2B5EF4-FFF2-40B4-BE49-F238E27FC236}">
                          <a16:creationId xmlns:a16="http://schemas.microsoft.com/office/drawing/2014/main" id="{7AF653A5-3F30-FB4D-902D-D982C0ACB152}"/>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40" name="Group 239">
                <a:extLst>
                  <a:ext uri="{FF2B5EF4-FFF2-40B4-BE49-F238E27FC236}">
                    <a16:creationId xmlns:a16="http://schemas.microsoft.com/office/drawing/2014/main" id="{9B2DAB10-9996-E048-96FB-00B028921B5C}"/>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241" name="Rectangle 240">
                  <a:extLst>
                    <a:ext uri="{FF2B5EF4-FFF2-40B4-BE49-F238E27FC236}">
                      <a16:creationId xmlns:a16="http://schemas.microsoft.com/office/drawing/2014/main" id="{9DB31E97-9337-DD46-A5B0-4BEFAEC0E2E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 name="Group 241">
                  <a:extLst>
                    <a:ext uri="{FF2B5EF4-FFF2-40B4-BE49-F238E27FC236}">
                      <a16:creationId xmlns:a16="http://schemas.microsoft.com/office/drawing/2014/main" id="{86FFDA5E-0B95-A34C-8A98-51470C9F90AF}"/>
                    </a:ext>
                  </a:extLst>
                </p:cNvPr>
                <p:cNvGrpSpPr>
                  <a:grpSpLocks noChangeAspect="1"/>
                </p:cNvGrpSpPr>
                <p:nvPr/>
              </p:nvGrpSpPr>
              <p:grpSpPr>
                <a:xfrm>
                  <a:off x="1167053" y="3418263"/>
                  <a:ext cx="392748" cy="383678"/>
                  <a:chOff x="1278675" y="2029522"/>
                  <a:chExt cx="1609491" cy="1572321"/>
                </a:xfrm>
              </p:grpSpPr>
              <p:sp>
                <p:nvSpPr>
                  <p:cNvPr id="243" name="Oval 242">
                    <a:extLst>
                      <a:ext uri="{FF2B5EF4-FFF2-40B4-BE49-F238E27FC236}">
                        <a16:creationId xmlns:a16="http://schemas.microsoft.com/office/drawing/2014/main" id="{6E10F013-ECFF-FE4F-8C8F-6728477353AF}"/>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4" name="Graphic 243" descr="Mitochondria with solid fill">
                    <a:extLst>
                      <a:ext uri="{FF2B5EF4-FFF2-40B4-BE49-F238E27FC236}">
                        <a16:creationId xmlns:a16="http://schemas.microsoft.com/office/drawing/2014/main" id="{98E96E94-7681-AD48-A64C-6998ECE693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245" name="Group 244">
                    <a:extLst>
                      <a:ext uri="{FF2B5EF4-FFF2-40B4-BE49-F238E27FC236}">
                        <a16:creationId xmlns:a16="http://schemas.microsoft.com/office/drawing/2014/main" id="{A739492F-3AE4-2945-AFC4-C271CC141151}"/>
                      </a:ext>
                    </a:extLst>
                  </p:cNvPr>
                  <p:cNvGrpSpPr/>
                  <p:nvPr/>
                </p:nvGrpSpPr>
                <p:grpSpPr>
                  <a:xfrm>
                    <a:off x="1447051" y="2230255"/>
                    <a:ext cx="813673" cy="737170"/>
                    <a:chOff x="1447051" y="2230255"/>
                    <a:chExt cx="813673" cy="737170"/>
                  </a:xfrm>
                </p:grpSpPr>
                <p:sp>
                  <p:nvSpPr>
                    <p:cNvPr id="246" name="Rounded Rectangle 245">
                      <a:extLst>
                        <a:ext uri="{FF2B5EF4-FFF2-40B4-BE49-F238E27FC236}">
                          <a16:creationId xmlns:a16="http://schemas.microsoft.com/office/drawing/2014/main" id="{8D8376B9-C964-6E4E-91EF-B4198AF69ADF}"/>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7" name="Oval 246">
                      <a:extLst>
                        <a:ext uri="{FF2B5EF4-FFF2-40B4-BE49-F238E27FC236}">
                          <a16:creationId xmlns:a16="http://schemas.microsoft.com/office/drawing/2014/main" id="{D2F0B753-C7DF-224C-BEE4-35D7A977BDE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7" name="Group 296">
              <a:extLst>
                <a:ext uri="{FF2B5EF4-FFF2-40B4-BE49-F238E27FC236}">
                  <a16:creationId xmlns:a16="http://schemas.microsoft.com/office/drawing/2014/main" id="{B267CB64-ED3A-1B4C-AA5B-3FF9FB98DC64}"/>
                </a:ext>
              </a:extLst>
            </p:cNvPr>
            <p:cNvGrpSpPr/>
            <p:nvPr/>
          </p:nvGrpSpPr>
          <p:grpSpPr>
            <a:xfrm>
              <a:off x="9659672" y="1949549"/>
              <a:ext cx="1534655" cy="1510833"/>
              <a:chOff x="8688304" y="2307500"/>
              <a:chExt cx="1534655" cy="1510833"/>
            </a:xfrm>
          </p:grpSpPr>
          <p:grpSp>
            <p:nvGrpSpPr>
              <p:cNvPr id="298" name="Group 297">
                <a:extLst>
                  <a:ext uri="{FF2B5EF4-FFF2-40B4-BE49-F238E27FC236}">
                    <a16:creationId xmlns:a16="http://schemas.microsoft.com/office/drawing/2014/main" id="{87F77CA0-3891-024F-BF66-F938060D5C0B}"/>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355" name="Rectangle 354">
                  <a:extLst>
                    <a:ext uri="{FF2B5EF4-FFF2-40B4-BE49-F238E27FC236}">
                      <a16:creationId xmlns:a16="http://schemas.microsoft.com/office/drawing/2014/main" id="{87CA0EAA-7A80-9947-B103-A24312DE0F7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a:extLst>
                    <a:ext uri="{FF2B5EF4-FFF2-40B4-BE49-F238E27FC236}">
                      <a16:creationId xmlns:a16="http://schemas.microsoft.com/office/drawing/2014/main" id="{F9553A9F-D5CE-454D-81AC-9E9FC944439D}"/>
                    </a:ext>
                  </a:extLst>
                </p:cNvPr>
                <p:cNvGrpSpPr>
                  <a:grpSpLocks noChangeAspect="1"/>
                </p:cNvGrpSpPr>
                <p:nvPr/>
              </p:nvGrpSpPr>
              <p:grpSpPr>
                <a:xfrm>
                  <a:off x="1167053" y="3418263"/>
                  <a:ext cx="392748" cy="383678"/>
                  <a:chOff x="1278675" y="2029522"/>
                  <a:chExt cx="1609491" cy="1572321"/>
                </a:xfrm>
              </p:grpSpPr>
              <p:sp>
                <p:nvSpPr>
                  <p:cNvPr id="357" name="Oval 356">
                    <a:extLst>
                      <a:ext uri="{FF2B5EF4-FFF2-40B4-BE49-F238E27FC236}">
                        <a16:creationId xmlns:a16="http://schemas.microsoft.com/office/drawing/2014/main" id="{D7F5D0A8-2ECD-9D46-888A-97B78047F6F1}"/>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58" name="Graphic 357" descr="Mitochondria with solid fill">
                    <a:extLst>
                      <a:ext uri="{FF2B5EF4-FFF2-40B4-BE49-F238E27FC236}">
                        <a16:creationId xmlns:a16="http://schemas.microsoft.com/office/drawing/2014/main" id="{90319868-2424-044A-8C9D-45C08E3E9D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59" name="Group 358">
                    <a:extLst>
                      <a:ext uri="{FF2B5EF4-FFF2-40B4-BE49-F238E27FC236}">
                        <a16:creationId xmlns:a16="http://schemas.microsoft.com/office/drawing/2014/main" id="{5B06E09C-14D3-E642-AAB3-7D8E5447F7EA}"/>
                      </a:ext>
                    </a:extLst>
                  </p:cNvPr>
                  <p:cNvGrpSpPr/>
                  <p:nvPr/>
                </p:nvGrpSpPr>
                <p:grpSpPr>
                  <a:xfrm>
                    <a:off x="1447051" y="2230255"/>
                    <a:ext cx="813673" cy="737170"/>
                    <a:chOff x="1447051" y="2230255"/>
                    <a:chExt cx="813673" cy="737170"/>
                  </a:xfrm>
                </p:grpSpPr>
                <p:sp>
                  <p:nvSpPr>
                    <p:cNvPr id="360" name="Rounded Rectangle 359">
                      <a:extLst>
                        <a:ext uri="{FF2B5EF4-FFF2-40B4-BE49-F238E27FC236}">
                          <a16:creationId xmlns:a16="http://schemas.microsoft.com/office/drawing/2014/main" id="{93F73D88-7690-1640-9282-47EA1E32957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Oval 360">
                      <a:extLst>
                        <a:ext uri="{FF2B5EF4-FFF2-40B4-BE49-F238E27FC236}">
                          <a16:creationId xmlns:a16="http://schemas.microsoft.com/office/drawing/2014/main" id="{91B0558F-E602-1343-B4FE-EF456239CF5C}"/>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99" name="Group 298">
                <a:extLst>
                  <a:ext uri="{FF2B5EF4-FFF2-40B4-BE49-F238E27FC236}">
                    <a16:creationId xmlns:a16="http://schemas.microsoft.com/office/drawing/2014/main" id="{0A08CFB0-FE00-8149-BF15-B57401EAD55A}"/>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348" name="Rectangle 347">
                  <a:extLst>
                    <a:ext uri="{FF2B5EF4-FFF2-40B4-BE49-F238E27FC236}">
                      <a16:creationId xmlns:a16="http://schemas.microsoft.com/office/drawing/2014/main" id="{C644C915-17C3-724A-83DB-27C7D87F2DE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49" name="Group 348">
                  <a:extLst>
                    <a:ext uri="{FF2B5EF4-FFF2-40B4-BE49-F238E27FC236}">
                      <a16:creationId xmlns:a16="http://schemas.microsoft.com/office/drawing/2014/main" id="{F5179A64-5DB1-7E4D-95C0-8925075E421C}"/>
                    </a:ext>
                  </a:extLst>
                </p:cNvPr>
                <p:cNvGrpSpPr>
                  <a:grpSpLocks noChangeAspect="1"/>
                </p:cNvGrpSpPr>
                <p:nvPr/>
              </p:nvGrpSpPr>
              <p:grpSpPr>
                <a:xfrm>
                  <a:off x="1167053" y="3418263"/>
                  <a:ext cx="392748" cy="383678"/>
                  <a:chOff x="1278675" y="2029522"/>
                  <a:chExt cx="1609491" cy="1572321"/>
                </a:xfrm>
              </p:grpSpPr>
              <p:sp>
                <p:nvSpPr>
                  <p:cNvPr id="350" name="Oval 349">
                    <a:extLst>
                      <a:ext uri="{FF2B5EF4-FFF2-40B4-BE49-F238E27FC236}">
                        <a16:creationId xmlns:a16="http://schemas.microsoft.com/office/drawing/2014/main" id="{1A450060-F2F8-A144-8E3B-8DA9159EC0F4}"/>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51" name="Graphic 350" descr="Mitochondria with solid fill">
                    <a:extLst>
                      <a:ext uri="{FF2B5EF4-FFF2-40B4-BE49-F238E27FC236}">
                        <a16:creationId xmlns:a16="http://schemas.microsoft.com/office/drawing/2014/main" id="{48794EC1-85F5-F842-A439-6A9AA2F2CD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52" name="Group 351">
                    <a:extLst>
                      <a:ext uri="{FF2B5EF4-FFF2-40B4-BE49-F238E27FC236}">
                        <a16:creationId xmlns:a16="http://schemas.microsoft.com/office/drawing/2014/main" id="{640E69AC-4B0B-EF47-B236-3121AC0BCF3D}"/>
                      </a:ext>
                    </a:extLst>
                  </p:cNvPr>
                  <p:cNvGrpSpPr/>
                  <p:nvPr/>
                </p:nvGrpSpPr>
                <p:grpSpPr>
                  <a:xfrm>
                    <a:off x="1447051" y="2230255"/>
                    <a:ext cx="813673" cy="737170"/>
                    <a:chOff x="1447051" y="2230255"/>
                    <a:chExt cx="813673" cy="737170"/>
                  </a:xfrm>
                </p:grpSpPr>
                <p:sp>
                  <p:nvSpPr>
                    <p:cNvPr id="353" name="Rounded Rectangle 352">
                      <a:extLst>
                        <a:ext uri="{FF2B5EF4-FFF2-40B4-BE49-F238E27FC236}">
                          <a16:creationId xmlns:a16="http://schemas.microsoft.com/office/drawing/2014/main" id="{7CDE593A-1A98-BE4E-8C64-AAF096B21239}"/>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42374537-E263-A746-B7CA-12D93976964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0" name="Group 299">
                <a:extLst>
                  <a:ext uri="{FF2B5EF4-FFF2-40B4-BE49-F238E27FC236}">
                    <a16:creationId xmlns:a16="http://schemas.microsoft.com/office/drawing/2014/main" id="{F3A1B247-1189-8B46-8612-DFA2C87F978D}"/>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341" name="Rectangle 340">
                  <a:extLst>
                    <a:ext uri="{FF2B5EF4-FFF2-40B4-BE49-F238E27FC236}">
                      <a16:creationId xmlns:a16="http://schemas.microsoft.com/office/drawing/2014/main" id="{676D0BDB-9FC7-9042-9D8B-1B36004FD5C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42" name="Group 341">
                  <a:extLst>
                    <a:ext uri="{FF2B5EF4-FFF2-40B4-BE49-F238E27FC236}">
                      <a16:creationId xmlns:a16="http://schemas.microsoft.com/office/drawing/2014/main" id="{91092850-6BEF-5D42-8DB9-76D5E1329BC8}"/>
                    </a:ext>
                  </a:extLst>
                </p:cNvPr>
                <p:cNvGrpSpPr>
                  <a:grpSpLocks noChangeAspect="1"/>
                </p:cNvGrpSpPr>
                <p:nvPr/>
              </p:nvGrpSpPr>
              <p:grpSpPr>
                <a:xfrm>
                  <a:off x="1167053" y="3418263"/>
                  <a:ext cx="392748" cy="383678"/>
                  <a:chOff x="1278675" y="2029522"/>
                  <a:chExt cx="1609491" cy="1572321"/>
                </a:xfrm>
              </p:grpSpPr>
              <p:sp>
                <p:nvSpPr>
                  <p:cNvPr id="343" name="Oval 342">
                    <a:extLst>
                      <a:ext uri="{FF2B5EF4-FFF2-40B4-BE49-F238E27FC236}">
                        <a16:creationId xmlns:a16="http://schemas.microsoft.com/office/drawing/2014/main" id="{F8DDE5AA-E6AA-0F40-A9B0-F52A1B83F7FE}"/>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44" name="Graphic 343" descr="Mitochondria with solid fill">
                    <a:extLst>
                      <a:ext uri="{FF2B5EF4-FFF2-40B4-BE49-F238E27FC236}">
                        <a16:creationId xmlns:a16="http://schemas.microsoft.com/office/drawing/2014/main" id="{7B34BEF2-2ED9-4D44-AC93-E8E406AAE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45" name="Group 344">
                    <a:extLst>
                      <a:ext uri="{FF2B5EF4-FFF2-40B4-BE49-F238E27FC236}">
                        <a16:creationId xmlns:a16="http://schemas.microsoft.com/office/drawing/2014/main" id="{401DE8B3-4A94-BA4E-B66E-5CDBA3B65B12}"/>
                      </a:ext>
                    </a:extLst>
                  </p:cNvPr>
                  <p:cNvGrpSpPr/>
                  <p:nvPr/>
                </p:nvGrpSpPr>
                <p:grpSpPr>
                  <a:xfrm>
                    <a:off x="1447051" y="2230255"/>
                    <a:ext cx="813673" cy="737170"/>
                    <a:chOff x="1447051" y="2230255"/>
                    <a:chExt cx="813673" cy="737170"/>
                  </a:xfrm>
                </p:grpSpPr>
                <p:sp>
                  <p:nvSpPr>
                    <p:cNvPr id="346" name="Rounded Rectangle 345">
                      <a:extLst>
                        <a:ext uri="{FF2B5EF4-FFF2-40B4-BE49-F238E27FC236}">
                          <a16:creationId xmlns:a16="http://schemas.microsoft.com/office/drawing/2014/main" id="{00737F94-E314-2A40-BEEC-BA6B7BB1A8B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Oval 346">
                      <a:extLst>
                        <a:ext uri="{FF2B5EF4-FFF2-40B4-BE49-F238E27FC236}">
                          <a16:creationId xmlns:a16="http://schemas.microsoft.com/office/drawing/2014/main" id="{C8351EC3-556F-BD44-9C90-E6F7B2AD4F26}"/>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1" name="Group 300">
                <a:extLst>
                  <a:ext uri="{FF2B5EF4-FFF2-40B4-BE49-F238E27FC236}">
                    <a16:creationId xmlns:a16="http://schemas.microsoft.com/office/drawing/2014/main" id="{102B12D3-6769-E348-BA8F-E9F3D2A3A014}"/>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334" name="Rectangle 333">
                  <a:extLst>
                    <a:ext uri="{FF2B5EF4-FFF2-40B4-BE49-F238E27FC236}">
                      <a16:creationId xmlns:a16="http://schemas.microsoft.com/office/drawing/2014/main" id="{888F52E2-0270-CC47-AB93-BFAAB485EADB}"/>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35" name="Group 334">
                  <a:extLst>
                    <a:ext uri="{FF2B5EF4-FFF2-40B4-BE49-F238E27FC236}">
                      <a16:creationId xmlns:a16="http://schemas.microsoft.com/office/drawing/2014/main" id="{D531A01A-0BA7-1E4F-854D-4A86106AF66B}"/>
                    </a:ext>
                  </a:extLst>
                </p:cNvPr>
                <p:cNvGrpSpPr>
                  <a:grpSpLocks noChangeAspect="1"/>
                </p:cNvGrpSpPr>
                <p:nvPr/>
              </p:nvGrpSpPr>
              <p:grpSpPr>
                <a:xfrm>
                  <a:off x="1167053" y="3418263"/>
                  <a:ext cx="392748" cy="383678"/>
                  <a:chOff x="1278675" y="2029522"/>
                  <a:chExt cx="1609491" cy="1572321"/>
                </a:xfrm>
              </p:grpSpPr>
              <p:sp>
                <p:nvSpPr>
                  <p:cNvPr id="336" name="Oval 335">
                    <a:extLst>
                      <a:ext uri="{FF2B5EF4-FFF2-40B4-BE49-F238E27FC236}">
                        <a16:creationId xmlns:a16="http://schemas.microsoft.com/office/drawing/2014/main" id="{34C01C6C-2CDD-D646-B21E-D8D8C2BFAD5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37" name="Graphic 336" descr="Mitochondria with solid fill">
                    <a:extLst>
                      <a:ext uri="{FF2B5EF4-FFF2-40B4-BE49-F238E27FC236}">
                        <a16:creationId xmlns:a16="http://schemas.microsoft.com/office/drawing/2014/main" id="{99550BA3-A2AA-F341-B988-70C75256C6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38" name="Group 337">
                    <a:extLst>
                      <a:ext uri="{FF2B5EF4-FFF2-40B4-BE49-F238E27FC236}">
                        <a16:creationId xmlns:a16="http://schemas.microsoft.com/office/drawing/2014/main" id="{F56C47C0-61C0-5A40-B730-34739E2CA585}"/>
                      </a:ext>
                    </a:extLst>
                  </p:cNvPr>
                  <p:cNvGrpSpPr/>
                  <p:nvPr/>
                </p:nvGrpSpPr>
                <p:grpSpPr>
                  <a:xfrm>
                    <a:off x="1447051" y="2230255"/>
                    <a:ext cx="813673" cy="737170"/>
                    <a:chOff x="1447051" y="2230255"/>
                    <a:chExt cx="813673" cy="737170"/>
                  </a:xfrm>
                </p:grpSpPr>
                <p:sp>
                  <p:nvSpPr>
                    <p:cNvPr id="339" name="Rounded Rectangle 338">
                      <a:extLst>
                        <a:ext uri="{FF2B5EF4-FFF2-40B4-BE49-F238E27FC236}">
                          <a16:creationId xmlns:a16="http://schemas.microsoft.com/office/drawing/2014/main" id="{4DEE4390-A2E9-C34F-84E7-19B03B9C3A1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081109B0-A6A4-B74F-9F06-87F6BC9EF42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2" name="Group 301">
                <a:extLst>
                  <a:ext uri="{FF2B5EF4-FFF2-40B4-BE49-F238E27FC236}">
                    <a16:creationId xmlns:a16="http://schemas.microsoft.com/office/drawing/2014/main" id="{70FA10EB-2E16-7041-A731-0230B823B5D2}"/>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327" name="Rectangle 326">
                  <a:extLst>
                    <a:ext uri="{FF2B5EF4-FFF2-40B4-BE49-F238E27FC236}">
                      <a16:creationId xmlns:a16="http://schemas.microsoft.com/office/drawing/2014/main" id="{5559FBFF-20A4-E74D-9CD4-D8A62E289269}"/>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28" name="Group 327">
                  <a:extLst>
                    <a:ext uri="{FF2B5EF4-FFF2-40B4-BE49-F238E27FC236}">
                      <a16:creationId xmlns:a16="http://schemas.microsoft.com/office/drawing/2014/main" id="{3F7F2C88-9865-CB4A-92F0-F6DF0AEFD696}"/>
                    </a:ext>
                  </a:extLst>
                </p:cNvPr>
                <p:cNvGrpSpPr>
                  <a:grpSpLocks noChangeAspect="1"/>
                </p:cNvGrpSpPr>
                <p:nvPr/>
              </p:nvGrpSpPr>
              <p:grpSpPr>
                <a:xfrm>
                  <a:off x="1167053" y="3418263"/>
                  <a:ext cx="392748" cy="383678"/>
                  <a:chOff x="1278675" y="2029522"/>
                  <a:chExt cx="1609491" cy="1572321"/>
                </a:xfrm>
              </p:grpSpPr>
              <p:sp>
                <p:nvSpPr>
                  <p:cNvPr id="329" name="Oval 328">
                    <a:extLst>
                      <a:ext uri="{FF2B5EF4-FFF2-40B4-BE49-F238E27FC236}">
                        <a16:creationId xmlns:a16="http://schemas.microsoft.com/office/drawing/2014/main" id="{B4A9B6F0-680E-C345-9C0F-ACDEFAD229F0}"/>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30" name="Graphic 329" descr="Mitochondria with solid fill">
                    <a:extLst>
                      <a:ext uri="{FF2B5EF4-FFF2-40B4-BE49-F238E27FC236}">
                        <a16:creationId xmlns:a16="http://schemas.microsoft.com/office/drawing/2014/main" id="{A901E3E3-148F-4C41-9AF4-F440C6742B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31" name="Group 330">
                    <a:extLst>
                      <a:ext uri="{FF2B5EF4-FFF2-40B4-BE49-F238E27FC236}">
                        <a16:creationId xmlns:a16="http://schemas.microsoft.com/office/drawing/2014/main" id="{7FA3C51D-2BD6-6048-ACB4-8E88F19F680B}"/>
                      </a:ext>
                    </a:extLst>
                  </p:cNvPr>
                  <p:cNvGrpSpPr/>
                  <p:nvPr/>
                </p:nvGrpSpPr>
                <p:grpSpPr>
                  <a:xfrm>
                    <a:off x="1447051" y="2230255"/>
                    <a:ext cx="813673" cy="737170"/>
                    <a:chOff x="1447051" y="2230255"/>
                    <a:chExt cx="813673" cy="737170"/>
                  </a:xfrm>
                </p:grpSpPr>
                <p:sp>
                  <p:nvSpPr>
                    <p:cNvPr id="332" name="Rounded Rectangle 331">
                      <a:extLst>
                        <a:ext uri="{FF2B5EF4-FFF2-40B4-BE49-F238E27FC236}">
                          <a16:creationId xmlns:a16="http://schemas.microsoft.com/office/drawing/2014/main" id="{5E1329A9-19E7-4947-B95B-AF182A7AA46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3" name="Oval 332">
                      <a:extLst>
                        <a:ext uri="{FF2B5EF4-FFF2-40B4-BE49-F238E27FC236}">
                          <a16:creationId xmlns:a16="http://schemas.microsoft.com/office/drawing/2014/main" id="{6A6C69F1-4D1A-114A-8A42-3D14CF75CD17}"/>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3" name="Group 302">
                <a:extLst>
                  <a:ext uri="{FF2B5EF4-FFF2-40B4-BE49-F238E27FC236}">
                    <a16:creationId xmlns:a16="http://schemas.microsoft.com/office/drawing/2014/main" id="{1C879658-93D3-A34D-B35D-97FA16D98A9C}"/>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320" name="Rectangle 319">
                  <a:extLst>
                    <a:ext uri="{FF2B5EF4-FFF2-40B4-BE49-F238E27FC236}">
                      <a16:creationId xmlns:a16="http://schemas.microsoft.com/office/drawing/2014/main" id="{AF0F4C46-CB98-1E4B-BBDF-815ECB15E37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21" name="Group 320">
                  <a:extLst>
                    <a:ext uri="{FF2B5EF4-FFF2-40B4-BE49-F238E27FC236}">
                      <a16:creationId xmlns:a16="http://schemas.microsoft.com/office/drawing/2014/main" id="{8FCBEEBE-7931-B043-A438-08EC2F79BD85}"/>
                    </a:ext>
                  </a:extLst>
                </p:cNvPr>
                <p:cNvGrpSpPr>
                  <a:grpSpLocks noChangeAspect="1"/>
                </p:cNvGrpSpPr>
                <p:nvPr/>
              </p:nvGrpSpPr>
              <p:grpSpPr>
                <a:xfrm>
                  <a:off x="1167053" y="3418263"/>
                  <a:ext cx="392748" cy="383678"/>
                  <a:chOff x="1278675" y="2029522"/>
                  <a:chExt cx="1609491" cy="1572321"/>
                </a:xfrm>
              </p:grpSpPr>
              <p:sp>
                <p:nvSpPr>
                  <p:cNvPr id="322" name="Oval 321">
                    <a:extLst>
                      <a:ext uri="{FF2B5EF4-FFF2-40B4-BE49-F238E27FC236}">
                        <a16:creationId xmlns:a16="http://schemas.microsoft.com/office/drawing/2014/main" id="{F013CD01-B5A7-4A4B-9709-E3AB3A2AC6C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23" name="Graphic 322" descr="Mitochondria with solid fill">
                    <a:extLst>
                      <a:ext uri="{FF2B5EF4-FFF2-40B4-BE49-F238E27FC236}">
                        <a16:creationId xmlns:a16="http://schemas.microsoft.com/office/drawing/2014/main" id="{62773E12-0070-3B4A-A30E-3928453847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24" name="Group 323">
                    <a:extLst>
                      <a:ext uri="{FF2B5EF4-FFF2-40B4-BE49-F238E27FC236}">
                        <a16:creationId xmlns:a16="http://schemas.microsoft.com/office/drawing/2014/main" id="{0876EBE5-ADD3-C94A-8E77-F0011405BF60}"/>
                      </a:ext>
                    </a:extLst>
                  </p:cNvPr>
                  <p:cNvGrpSpPr/>
                  <p:nvPr/>
                </p:nvGrpSpPr>
                <p:grpSpPr>
                  <a:xfrm>
                    <a:off x="1447051" y="2230255"/>
                    <a:ext cx="813673" cy="737170"/>
                    <a:chOff x="1447051" y="2230255"/>
                    <a:chExt cx="813673" cy="737170"/>
                  </a:xfrm>
                </p:grpSpPr>
                <p:sp>
                  <p:nvSpPr>
                    <p:cNvPr id="325" name="Rounded Rectangle 324">
                      <a:extLst>
                        <a:ext uri="{FF2B5EF4-FFF2-40B4-BE49-F238E27FC236}">
                          <a16:creationId xmlns:a16="http://schemas.microsoft.com/office/drawing/2014/main" id="{29CB9F56-5A07-EA40-BAB8-70ECF94FDBF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6" name="Oval 325">
                      <a:extLst>
                        <a:ext uri="{FF2B5EF4-FFF2-40B4-BE49-F238E27FC236}">
                          <a16:creationId xmlns:a16="http://schemas.microsoft.com/office/drawing/2014/main" id="{10546314-0CD7-FE46-8B9A-D3CDCF4DEC7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4" name="Group 303">
                <a:extLst>
                  <a:ext uri="{FF2B5EF4-FFF2-40B4-BE49-F238E27FC236}">
                    <a16:creationId xmlns:a16="http://schemas.microsoft.com/office/drawing/2014/main" id="{53BE0E50-ECB7-E64C-8268-DD8872CCE960}"/>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313" name="Rectangle 312">
                  <a:extLst>
                    <a:ext uri="{FF2B5EF4-FFF2-40B4-BE49-F238E27FC236}">
                      <a16:creationId xmlns:a16="http://schemas.microsoft.com/office/drawing/2014/main" id="{B6BE15D8-00CF-6245-83CB-276FF14A0049}"/>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4" name="Group 313">
                  <a:extLst>
                    <a:ext uri="{FF2B5EF4-FFF2-40B4-BE49-F238E27FC236}">
                      <a16:creationId xmlns:a16="http://schemas.microsoft.com/office/drawing/2014/main" id="{F577FDE8-8E00-F545-BF6E-CE421F3BC2EE}"/>
                    </a:ext>
                  </a:extLst>
                </p:cNvPr>
                <p:cNvGrpSpPr>
                  <a:grpSpLocks noChangeAspect="1"/>
                </p:cNvGrpSpPr>
                <p:nvPr/>
              </p:nvGrpSpPr>
              <p:grpSpPr>
                <a:xfrm>
                  <a:off x="1167053" y="3418263"/>
                  <a:ext cx="392748" cy="383678"/>
                  <a:chOff x="1278675" y="2029522"/>
                  <a:chExt cx="1609491" cy="1572321"/>
                </a:xfrm>
              </p:grpSpPr>
              <p:sp>
                <p:nvSpPr>
                  <p:cNvPr id="315" name="Oval 314">
                    <a:extLst>
                      <a:ext uri="{FF2B5EF4-FFF2-40B4-BE49-F238E27FC236}">
                        <a16:creationId xmlns:a16="http://schemas.microsoft.com/office/drawing/2014/main" id="{159301FC-9985-8142-8889-FA1A16F81D0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16" name="Graphic 315" descr="Mitochondria with solid fill">
                    <a:extLst>
                      <a:ext uri="{FF2B5EF4-FFF2-40B4-BE49-F238E27FC236}">
                        <a16:creationId xmlns:a16="http://schemas.microsoft.com/office/drawing/2014/main" id="{6CA4A8F4-AD8C-CF43-8C10-AD3D2EBBB6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17" name="Group 316">
                    <a:extLst>
                      <a:ext uri="{FF2B5EF4-FFF2-40B4-BE49-F238E27FC236}">
                        <a16:creationId xmlns:a16="http://schemas.microsoft.com/office/drawing/2014/main" id="{823F8F75-C5BE-1340-8F73-F13D19392B22}"/>
                      </a:ext>
                    </a:extLst>
                  </p:cNvPr>
                  <p:cNvGrpSpPr/>
                  <p:nvPr/>
                </p:nvGrpSpPr>
                <p:grpSpPr>
                  <a:xfrm>
                    <a:off x="1447051" y="2230255"/>
                    <a:ext cx="813673" cy="737170"/>
                    <a:chOff x="1447051" y="2230255"/>
                    <a:chExt cx="813673" cy="737170"/>
                  </a:xfrm>
                </p:grpSpPr>
                <p:sp>
                  <p:nvSpPr>
                    <p:cNvPr id="318" name="Rounded Rectangle 317">
                      <a:extLst>
                        <a:ext uri="{FF2B5EF4-FFF2-40B4-BE49-F238E27FC236}">
                          <a16:creationId xmlns:a16="http://schemas.microsoft.com/office/drawing/2014/main" id="{A0040DE1-50E5-9247-9164-6F18E48EFB9A}"/>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9" name="Oval 318">
                      <a:extLst>
                        <a:ext uri="{FF2B5EF4-FFF2-40B4-BE49-F238E27FC236}">
                          <a16:creationId xmlns:a16="http://schemas.microsoft.com/office/drawing/2014/main" id="{E1D88BDA-A834-A34F-B6C4-EB57EB24715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5" name="Group 304">
                <a:extLst>
                  <a:ext uri="{FF2B5EF4-FFF2-40B4-BE49-F238E27FC236}">
                    <a16:creationId xmlns:a16="http://schemas.microsoft.com/office/drawing/2014/main" id="{1B5B86E6-2306-D84D-9938-61FF72CB77A6}"/>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306" name="Rectangle 305">
                  <a:extLst>
                    <a:ext uri="{FF2B5EF4-FFF2-40B4-BE49-F238E27FC236}">
                      <a16:creationId xmlns:a16="http://schemas.microsoft.com/office/drawing/2014/main" id="{213A81A1-7F45-584F-A817-91C64A0CB0A1}"/>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07" name="Group 306">
                  <a:extLst>
                    <a:ext uri="{FF2B5EF4-FFF2-40B4-BE49-F238E27FC236}">
                      <a16:creationId xmlns:a16="http://schemas.microsoft.com/office/drawing/2014/main" id="{083C6D96-9E1C-EE4D-942B-3CC51B3817FA}"/>
                    </a:ext>
                  </a:extLst>
                </p:cNvPr>
                <p:cNvGrpSpPr>
                  <a:grpSpLocks noChangeAspect="1"/>
                </p:cNvGrpSpPr>
                <p:nvPr/>
              </p:nvGrpSpPr>
              <p:grpSpPr>
                <a:xfrm>
                  <a:off x="1167053" y="3418263"/>
                  <a:ext cx="392748" cy="383678"/>
                  <a:chOff x="1278675" y="2029522"/>
                  <a:chExt cx="1609491" cy="1572321"/>
                </a:xfrm>
              </p:grpSpPr>
              <p:sp>
                <p:nvSpPr>
                  <p:cNvPr id="308" name="Oval 307">
                    <a:extLst>
                      <a:ext uri="{FF2B5EF4-FFF2-40B4-BE49-F238E27FC236}">
                        <a16:creationId xmlns:a16="http://schemas.microsoft.com/office/drawing/2014/main" id="{371B4F62-66E9-684C-BD1D-E4AA511BE998}"/>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09" name="Graphic 308" descr="Mitochondria with solid fill">
                    <a:extLst>
                      <a:ext uri="{FF2B5EF4-FFF2-40B4-BE49-F238E27FC236}">
                        <a16:creationId xmlns:a16="http://schemas.microsoft.com/office/drawing/2014/main" id="{F98BC21F-CA0E-0E41-9EEB-9C56381987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10" name="Group 309">
                    <a:extLst>
                      <a:ext uri="{FF2B5EF4-FFF2-40B4-BE49-F238E27FC236}">
                        <a16:creationId xmlns:a16="http://schemas.microsoft.com/office/drawing/2014/main" id="{7DFCC443-F4EB-DB46-BFB1-CD071F07789E}"/>
                      </a:ext>
                    </a:extLst>
                  </p:cNvPr>
                  <p:cNvGrpSpPr/>
                  <p:nvPr/>
                </p:nvGrpSpPr>
                <p:grpSpPr>
                  <a:xfrm>
                    <a:off x="1447051" y="2230255"/>
                    <a:ext cx="813673" cy="737170"/>
                    <a:chOff x="1447051" y="2230255"/>
                    <a:chExt cx="813673" cy="737170"/>
                  </a:xfrm>
                </p:grpSpPr>
                <p:sp>
                  <p:nvSpPr>
                    <p:cNvPr id="311" name="Rounded Rectangle 310">
                      <a:extLst>
                        <a:ext uri="{FF2B5EF4-FFF2-40B4-BE49-F238E27FC236}">
                          <a16:creationId xmlns:a16="http://schemas.microsoft.com/office/drawing/2014/main" id="{EF1BAA2D-8782-334B-AEEF-B14FF11AFCF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1AD58AE5-EE87-EB46-8B42-16E20915262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362" name="Group 361">
              <a:extLst>
                <a:ext uri="{FF2B5EF4-FFF2-40B4-BE49-F238E27FC236}">
                  <a16:creationId xmlns:a16="http://schemas.microsoft.com/office/drawing/2014/main" id="{EF0A356D-3716-5C44-B5D8-11BF0F9EFB0E}"/>
                </a:ext>
              </a:extLst>
            </p:cNvPr>
            <p:cNvGrpSpPr/>
            <p:nvPr/>
          </p:nvGrpSpPr>
          <p:grpSpPr>
            <a:xfrm>
              <a:off x="10192972" y="1793262"/>
              <a:ext cx="1534655" cy="1510833"/>
              <a:chOff x="8688304" y="2307500"/>
              <a:chExt cx="1534655" cy="1510833"/>
            </a:xfrm>
          </p:grpSpPr>
          <p:grpSp>
            <p:nvGrpSpPr>
              <p:cNvPr id="363" name="Group 362">
                <a:extLst>
                  <a:ext uri="{FF2B5EF4-FFF2-40B4-BE49-F238E27FC236}">
                    <a16:creationId xmlns:a16="http://schemas.microsoft.com/office/drawing/2014/main" id="{BCA0BDCD-17FD-E54B-A6E6-4C7DC0611567}"/>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420" name="Rectangle 419">
                  <a:extLst>
                    <a:ext uri="{FF2B5EF4-FFF2-40B4-BE49-F238E27FC236}">
                      <a16:creationId xmlns:a16="http://schemas.microsoft.com/office/drawing/2014/main" id="{D98E73BD-A904-C64E-A64C-45B55657BE66}"/>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21" name="Group 420">
                  <a:extLst>
                    <a:ext uri="{FF2B5EF4-FFF2-40B4-BE49-F238E27FC236}">
                      <a16:creationId xmlns:a16="http://schemas.microsoft.com/office/drawing/2014/main" id="{1CC7B0D5-C499-AE45-8349-6050F1ECD695}"/>
                    </a:ext>
                  </a:extLst>
                </p:cNvPr>
                <p:cNvGrpSpPr>
                  <a:grpSpLocks noChangeAspect="1"/>
                </p:cNvGrpSpPr>
                <p:nvPr/>
              </p:nvGrpSpPr>
              <p:grpSpPr>
                <a:xfrm>
                  <a:off x="1167053" y="3418263"/>
                  <a:ext cx="392748" cy="383678"/>
                  <a:chOff x="1278675" y="2029522"/>
                  <a:chExt cx="1609491" cy="1572321"/>
                </a:xfrm>
              </p:grpSpPr>
              <p:sp>
                <p:nvSpPr>
                  <p:cNvPr id="422" name="Oval 421">
                    <a:extLst>
                      <a:ext uri="{FF2B5EF4-FFF2-40B4-BE49-F238E27FC236}">
                        <a16:creationId xmlns:a16="http://schemas.microsoft.com/office/drawing/2014/main" id="{368737B6-A021-CB43-8355-CF2F5756B51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3" name="Graphic 422" descr="Mitochondria with solid fill">
                    <a:extLst>
                      <a:ext uri="{FF2B5EF4-FFF2-40B4-BE49-F238E27FC236}">
                        <a16:creationId xmlns:a16="http://schemas.microsoft.com/office/drawing/2014/main" id="{9B500BC9-D6FF-F94F-BDB1-DF7DC30DA3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424" name="Group 423">
                    <a:extLst>
                      <a:ext uri="{FF2B5EF4-FFF2-40B4-BE49-F238E27FC236}">
                        <a16:creationId xmlns:a16="http://schemas.microsoft.com/office/drawing/2014/main" id="{37B17E3C-54D5-0F4C-A47E-A85AECCC89FD}"/>
                      </a:ext>
                    </a:extLst>
                  </p:cNvPr>
                  <p:cNvGrpSpPr/>
                  <p:nvPr/>
                </p:nvGrpSpPr>
                <p:grpSpPr>
                  <a:xfrm>
                    <a:off x="1447051" y="2230255"/>
                    <a:ext cx="813673" cy="737170"/>
                    <a:chOff x="1447051" y="2230255"/>
                    <a:chExt cx="813673" cy="737170"/>
                  </a:xfrm>
                </p:grpSpPr>
                <p:sp>
                  <p:nvSpPr>
                    <p:cNvPr id="425" name="Rounded Rectangle 424">
                      <a:extLst>
                        <a:ext uri="{FF2B5EF4-FFF2-40B4-BE49-F238E27FC236}">
                          <a16:creationId xmlns:a16="http://schemas.microsoft.com/office/drawing/2014/main" id="{0C2B066F-0BB7-8041-B11D-81F19E1B694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26" name="Oval 425">
                      <a:extLst>
                        <a:ext uri="{FF2B5EF4-FFF2-40B4-BE49-F238E27FC236}">
                          <a16:creationId xmlns:a16="http://schemas.microsoft.com/office/drawing/2014/main" id="{97704AEC-DFE5-0740-9FC9-D0ED51E1773C}"/>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4" name="Group 363">
                <a:extLst>
                  <a:ext uri="{FF2B5EF4-FFF2-40B4-BE49-F238E27FC236}">
                    <a16:creationId xmlns:a16="http://schemas.microsoft.com/office/drawing/2014/main" id="{CA20284A-C7B8-834E-A72B-7B77630DFB92}"/>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413" name="Rectangle 412">
                  <a:extLst>
                    <a:ext uri="{FF2B5EF4-FFF2-40B4-BE49-F238E27FC236}">
                      <a16:creationId xmlns:a16="http://schemas.microsoft.com/office/drawing/2014/main" id="{5C129CEB-F3BD-7442-9AB3-8EB33C37AA54}"/>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14" name="Group 413">
                  <a:extLst>
                    <a:ext uri="{FF2B5EF4-FFF2-40B4-BE49-F238E27FC236}">
                      <a16:creationId xmlns:a16="http://schemas.microsoft.com/office/drawing/2014/main" id="{3F2BB111-EE1D-0E47-B642-53FAB5F7F7F8}"/>
                    </a:ext>
                  </a:extLst>
                </p:cNvPr>
                <p:cNvGrpSpPr>
                  <a:grpSpLocks noChangeAspect="1"/>
                </p:cNvGrpSpPr>
                <p:nvPr/>
              </p:nvGrpSpPr>
              <p:grpSpPr>
                <a:xfrm>
                  <a:off x="1167053" y="3418263"/>
                  <a:ext cx="392748" cy="383678"/>
                  <a:chOff x="1278675" y="2029522"/>
                  <a:chExt cx="1609491" cy="1572321"/>
                </a:xfrm>
              </p:grpSpPr>
              <p:sp>
                <p:nvSpPr>
                  <p:cNvPr id="415" name="Oval 414">
                    <a:extLst>
                      <a:ext uri="{FF2B5EF4-FFF2-40B4-BE49-F238E27FC236}">
                        <a16:creationId xmlns:a16="http://schemas.microsoft.com/office/drawing/2014/main" id="{1FC3E2FD-1835-554F-90BF-9621844F70D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16" name="Graphic 415" descr="Mitochondria with solid fill">
                    <a:extLst>
                      <a:ext uri="{FF2B5EF4-FFF2-40B4-BE49-F238E27FC236}">
                        <a16:creationId xmlns:a16="http://schemas.microsoft.com/office/drawing/2014/main" id="{BF044FEB-14B5-7D40-936F-0919C4F654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417" name="Group 416">
                    <a:extLst>
                      <a:ext uri="{FF2B5EF4-FFF2-40B4-BE49-F238E27FC236}">
                        <a16:creationId xmlns:a16="http://schemas.microsoft.com/office/drawing/2014/main" id="{AE7C0E2B-A27D-3A46-97F4-7B087A9DFDE0}"/>
                      </a:ext>
                    </a:extLst>
                  </p:cNvPr>
                  <p:cNvGrpSpPr/>
                  <p:nvPr/>
                </p:nvGrpSpPr>
                <p:grpSpPr>
                  <a:xfrm>
                    <a:off x="1447051" y="2230255"/>
                    <a:ext cx="813673" cy="737170"/>
                    <a:chOff x="1447051" y="2230255"/>
                    <a:chExt cx="813673" cy="737170"/>
                  </a:xfrm>
                </p:grpSpPr>
                <p:sp>
                  <p:nvSpPr>
                    <p:cNvPr id="418" name="Rounded Rectangle 417">
                      <a:extLst>
                        <a:ext uri="{FF2B5EF4-FFF2-40B4-BE49-F238E27FC236}">
                          <a16:creationId xmlns:a16="http://schemas.microsoft.com/office/drawing/2014/main" id="{56B8ED2C-4D0A-CB42-BD8E-EA3E3096388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9" name="Oval 418">
                      <a:extLst>
                        <a:ext uri="{FF2B5EF4-FFF2-40B4-BE49-F238E27FC236}">
                          <a16:creationId xmlns:a16="http://schemas.microsoft.com/office/drawing/2014/main" id="{9FA5D0CC-CECB-FB49-86D8-84FC8092F9B1}"/>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5" name="Group 364">
                <a:extLst>
                  <a:ext uri="{FF2B5EF4-FFF2-40B4-BE49-F238E27FC236}">
                    <a16:creationId xmlns:a16="http://schemas.microsoft.com/office/drawing/2014/main" id="{55DE1155-4A7F-C14E-B5FD-679472DCE996}"/>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406" name="Rectangle 405">
                  <a:extLst>
                    <a:ext uri="{FF2B5EF4-FFF2-40B4-BE49-F238E27FC236}">
                      <a16:creationId xmlns:a16="http://schemas.microsoft.com/office/drawing/2014/main" id="{BC06AAEE-A0E4-C04D-968D-E87AE42C0DC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7" name="Group 406">
                  <a:extLst>
                    <a:ext uri="{FF2B5EF4-FFF2-40B4-BE49-F238E27FC236}">
                      <a16:creationId xmlns:a16="http://schemas.microsoft.com/office/drawing/2014/main" id="{2939010E-2899-B944-A2A8-84167EB06B59}"/>
                    </a:ext>
                  </a:extLst>
                </p:cNvPr>
                <p:cNvGrpSpPr>
                  <a:grpSpLocks noChangeAspect="1"/>
                </p:cNvGrpSpPr>
                <p:nvPr/>
              </p:nvGrpSpPr>
              <p:grpSpPr>
                <a:xfrm>
                  <a:off x="1167053" y="3418263"/>
                  <a:ext cx="392748" cy="383678"/>
                  <a:chOff x="1278675" y="2029522"/>
                  <a:chExt cx="1609491" cy="1572321"/>
                </a:xfrm>
              </p:grpSpPr>
              <p:sp>
                <p:nvSpPr>
                  <p:cNvPr id="408" name="Oval 407">
                    <a:extLst>
                      <a:ext uri="{FF2B5EF4-FFF2-40B4-BE49-F238E27FC236}">
                        <a16:creationId xmlns:a16="http://schemas.microsoft.com/office/drawing/2014/main" id="{F813B08F-DF26-D142-834D-2C8685803F2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09" name="Graphic 408" descr="Mitochondria with solid fill">
                    <a:extLst>
                      <a:ext uri="{FF2B5EF4-FFF2-40B4-BE49-F238E27FC236}">
                        <a16:creationId xmlns:a16="http://schemas.microsoft.com/office/drawing/2014/main" id="{43034056-7A2B-3249-932B-D850E04753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410" name="Group 409">
                    <a:extLst>
                      <a:ext uri="{FF2B5EF4-FFF2-40B4-BE49-F238E27FC236}">
                        <a16:creationId xmlns:a16="http://schemas.microsoft.com/office/drawing/2014/main" id="{CECA2A37-B758-9D4E-BB03-6F377777B0ED}"/>
                      </a:ext>
                    </a:extLst>
                  </p:cNvPr>
                  <p:cNvGrpSpPr/>
                  <p:nvPr/>
                </p:nvGrpSpPr>
                <p:grpSpPr>
                  <a:xfrm>
                    <a:off x="1447051" y="2230255"/>
                    <a:ext cx="813673" cy="737170"/>
                    <a:chOff x="1447051" y="2230255"/>
                    <a:chExt cx="813673" cy="737170"/>
                  </a:xfrm>
                </p:grpSpPr>
                <p:sp>
                  <p:nvSpPr>
                    <p:cNvPr id="411" name="Rounded Rectangle 410">
                      <a:extLst>
                        <a:ext uri="{FF2B5EF4-FFF2-40B4-BE49-F238E27FC236}">
                          <a16:creationId xmlns:a16="http://schemas.microsoft.com/office/drawing/2014/main" id="{5ECED36F-F12B-1F47-B5D0-EB6AF6E3EA05}"/>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2" name="Oval 411">
                      <a:extLst>
                        <a:ext uri="{FF2B5EF4-FFF2-40B4-BE49-F238E27FC236}">
                          <a16:creationId xmlns:a16="http://schemas.microsoft.com/office/drawing/2014/main" id="{688AB459-3817-9B40-9C4D-4CE96CD005F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6" name="Group 365">
                <a:extLst>
                  <a:ext uri="{FF2B5EF4-FFF2-40B4-BE49-F238E27FC236}">
                    <a16:creationId xmlns:a16="http://schemas.microsoft.com/office/drawing/2014/main" id="{2AD381CE-5EC1-3945-A133-294014E90BAB}"/>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399" name="Rectangle 398">
                  <a:extLst>
                    <a:ext uri="{FF2B5EF4-FFF2-40B4-BE49-F238E27FC236}">
                      <a16:creationId xmlns:a16="http://schemas.microsoft.com/office/drawing/2014/main" id="{70E89761-1E07-4A4D-9C17-75EEFFF9E31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a:extLst>
                    <a:ext uri="{FF2B5EF4-FFF2-40B4-BE49-F238E27FC236}">
                      <a16:creationId xmlns:a16="http://schemas.microsoft.com/office/drawing/2014/main" id="{D7D661D1-FF1D-0C46-8183-D8A3B23F7125}"/>
                    </a:ext>
                  </a:extLst>
                </p:cNvPr>
                <p:cNvGrpSpPr>
                  <a:grpSpLocks noChangeAspect="1"/>
                </p:cNvGrpSpPr>
                <p:nvPr/>
              </p:nvGrpSpPr>
              <p:grpSpPr>
                <a:xfrm>
                  <a:off x="1167053" y="3418263"/>
                  <a:ext cx="392748" cy="383678"/>
                  <a:chOff x="1278675" y="2029522"/>
                  <a:chExt cx="1609491" cy="1572321"/>
                </a:xfrm>
              </p:grpSpPr>
              <p:sp>
                <p:nvSpPr>
                  <p:cNvPr id="401" name="Oval 400">
                    <a:extLst>
                      <a:ext uri="{FF2B5EF4-FFF2-40B4-BE49-F238E27FC236}">
                        <a16:creationId xmlns:a16="http://schemas.microsoft.com/office/drawing/2014/main" id="{994E04B1-ED20-8941-8016-E2631680C921}"/>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02" name="Graphic 401" descr="Mitochondria with solid fill">
                    <a:extLst>
                      <a:ext uri="{FF2B5EF4-FFF2-40B4-BE49-F238E27FC236}">
                        <a16:creationId xmlns:a16="http://schemas.microsoft.com/office/drawing/2014/main" id="{820DFB8F-19B1-144F-AE5F-6B9D3E1AF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403" name="Group 402">
                    <a:extLst>
                      <a:ext uri="{FF2B5EF4-FFF2-40B4-BE49-F238E27FC236}">
                        <a16:creationId xmlns:a16="http://schemas.microsoft.com/office/drawing/2014/main" id="{646A0FA3-4AC8-8B40-A8F0-B16FEE7B58B8}"/>
                      </a:ext>
                    </a:extLst>
                  </p:cNvPr>
                  <p:cNvGrpSpPr/>
                  <p:nvPr/>
                </p:nvGrpSpPr>
                <p:grpSpPr>
                  <a:xfrm>
                    <a:off x="1447051" y="2230255"/>
                    <a:ext cx="813673" cy="737170"/>
                    <a:chOff x="1447051" y="2230255"/>
                    <a:chExt cx="813673" cy="737170"/>
                  </a:xfrm>
                </p:grpSpPr>
                <p:sp>
                  <p:nvSpPr>
                    <p:cNvPr id="404" name="Rounded Rectangle 403">
                      <a:extLst>
                        <a:ext uri="{FF2B5EF4-FFF2-40B4-BE49-F238E27FC236}">
                          <a16:creationId xmlns:a16="http://schemas.microsoft.com/office/drawing/2014/main" id="{D5DABBEC-419D-5941-AB28-07A76FAEEB7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Oval 404">
                      <a:extLst>
                        <a:ext uri="{FF2B5EF4-FFF2-40B4-BE49-F238E27FC236}">
                          <a16:creationId xmlns:a16="http://schemas.microsoft.com/office/drawing/2014/main" id="{12BC4A75-85C2-4448-A405-9B57D95DF18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7" name="Group 366">
                <a:extLst>
                  <a:ext uri="{FF2B5EF4-FFF2-40B4-BE49-F238E27FC236}">
                    <a16:creationId xmlns:a16="http://schemas.microsoft.com/office/drawing/2014/main" id="{5208C738-2C00-7C4F-A4BA-D9847828F4B9}"/>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392" name="Rectangle 391">
                  <a:extLst>
                    <a:ext uri="{FF2B5EF4-FFF2-40B4-BE49-F238E27FC236}">
                      <a16:creationId xmlns:a16="http://schemas.microsoft.com/office/drawing/2014/main" id="{B7DBB301-5DE7-B540-8C02-26C36572BE4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93" name="Group 392">
                  <a:extLst>
                    <a:ext uri="{FF2B5EF4-FFF2-40B4-BE49-F238E27FC236}">
                      <a16:creationId xmlns:a16="http://schemas.microsoft.com/office/drawing/2014/main" id="{386A9E02-A2DD-7B46-8E0B-2C6B3CB6896B}"/>
                    </a:ext>
                  </a:extLst>
                </p:cNvPr>
                <p:cNvGrpSpPr>
                  <a:grpSpLocks noChangeAspect="1"/>
                </p:cNvGrpSpPr>
                <p:nvPr/>
              </p:nvGrpSpPr>
              <p:grpSpPr>
                <a:xfrm>
                  <a:off x="1167053" y="3418263"/>
                  <a:ext cx="392748" cy="383678"/>
                  <a:chOff x="1278675" y="2029522"/>
                  <a:chExt cx="1609491" cy="1572321"/>
                </a:xfrm>
              </p:grpSpPr>
              <p:sp>
                <p:nvSpPr>
                  <p:cNvPr id="394" name="Oval 393">
                    <a:extLst>
                      <a:ext uri="{FF2B5EF4-FFF2-40B4-BE49-F238E27FC236}">
                        <a16:creationId xmlns:a16="http://schemas.microsoft.com/office/drawing/2014/main" id="{CCA47474-9040-CA4B-A179-D71B03E80E00}"/>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95" name="Graphic 394" descr="Mitochondria with solid fill">
                    <a:extLst>
                      <a:ext uri="{FF2B5EF4-FFF2-40B4-BE49-F238E27FC236}">
                        <a16:creationId xmlns:a16="http://schemas.microsoft.com/office/drawing/2014/main" id="{8E9E6900-D82D-AF46-99CF-47BD257D95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96" name="Group 395">
                    <a:extLst>
                      <a:ext uri="{FF2B5EF4-FFF2-40B4-BE49-F238E27FC236}">
                        <a16:creationId xmlns:a16="http://schemas.microsoft.com/office/drawing/2014/main" id="{848457A4-174F-784D-B9AE-F28C7D93A521}"/>
                      </a:ext>
                    </a:extLst>
                  </p:cNvPr>
                  <p:cNvGrpSpPr/>
                  <p:nvPr/>
                </p:nvGrpSpPr>
                <p:grpSpPr>
                  <a:xfrm>
                    <a:off x="1447051" y="2230255"/>
                    <a:ext cx="813673" cy="737170"/>
                    <a:chOff x="1447051" y="2230255"/>
                    <a:chExt cx="813673" cy="737170"/>
                  </a:xfrm>
                </p:grpSpPr>
                <p:sp>
                  <p:nvSpPr>
                    <p:cNvPr id="397" name="Rounded Rectangle 396">
                      <a:extLst>
                        <a:ext uri="{FF2B5EF4-FFF2-40B4-BE49-F238E27FC236}">
                          <a16:creationId xmlns:a16="http://schemas.microsoft.com/office/drawing/2014/main" id="{71D3C471-E9A7-9646-94E4-83C0393D8A1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Oval 397">
                      <a:extLst>
                        <a:ext uri="{FF2B5EF4-FFF2-40B4-BE49-F238E27FC236}">
                          <a16:creationId xmlns:a16="http://schemas.microsoft.com/office/drawing/2014/main" id="{D9BB5844-20E6-D54D-8016-01DEA5B70934}"/>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8" name="Group 367">
                <a:extLst>
                  <a:ext uri="{FF2B5EF4-FFF2-40B4-BE49-F238E27FC236}">
                    <a16:creationId xmlns:a16="http://schemas.microsoft.com/office/drawing/2014/main" id="{12B99BF6-E23C-5543-8CB2-B5A6F031B912}"/>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385" name="Rectangle 384">
                  <a:extLst>
                    <a:ext uri="{FF2B5EF4-FFF2-40B4-BE49-F238E27FC236}">
                      <a16:creationId xmlns:a16="http://schemas.microsoft.com/office/drawing/2014/main" id="{0CE63F3E-DE68-914C-8290-0CFA15CF4BA8}"/>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86" name="Group 385">
                  <a:extLst>
                    <a:ext uri="{FF2B5EF4-FFF2-40B4-BE49-F238E27FC236}">
                      <a16:creationId xmlns:a16="http://schemas.microsoft.com/office/drawing/2014/main" id="{75F3CE80-5D8A-8A4C-AF78-BC6D476A07B0}"/>
                    </a:ext>
                  </a:extLst>
                </p:cNvPr>
                <p:cNvGrpSpPr>
                  <a:grpSpLocks noChangeAspect="1"/>
                </p:cNvGrpSpPr>
                <p:nvPr/>
              </p:nvGrpSpPr>
              <p:grpSpPr>
                <a:xfrm>
                  <a:off x="1167053" y="3418263"/>
                  <a:ext cx="392748" cy="383678"/>
                  <a:chOff x="1278675" y="2029522"/>
                  <a:chExt cx="1609491" cy="1572321"/>
                </a:xfrm>
              </p:grpSpPr>
              <p:sp>
                <p:nvSpPr>
                  <p:cNvPr id="387" name="Oval 386">
                    <a:extLst>
                      <a:ext uri="{FF2B5EF4-FFF2-40B4-BE49-F238E27FC236}">
                        <a16:creationId xmlns:a16="http://schemas.microsoft.com/office/drawing/2014/main" id="{786F5455-104E-AC48-8362-9C01AD558FF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8" name="Graphic 387" descr="Mitochondria with solid fill">
                    <a:extLst>
                      <a:ext uri="{FF2B5EF4-FFF2-40B4-BE49-F238E27FC236}">
                        <a16:creationId xmlns:a16="http://schemas.microsoft.com/office/drawing/2014/main" id="{2319BECA-E399-594E-A67C-BF3B8555CF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89" name="Group 388">
                    <a:extLst>
                      <a:ext uri="{FF2B5EF4-FFF2-40B4-BE49-F238E27FC236}">
                        <a16:creationId xmlns:a16="http://schemas.microsoft.com/office/drawing/2014/main" id="{9E6CAF4F-12C5-8F47-B828-4AC2F60A20A8}"/>
                      </a:ext>
                    </a:extLst>
                  </p:cNvPr>
                  <p:cNvGrpSpPr/>
                  <p:nvPr/>
                </p:nvGrpSpPr>
                <p:grpSpPr>
                  <a:xfrm>
                    <a:off x="1447051" y="2230255"/>
                    <a:ext cx="813673" cy="737170"/>
                    <a:chOff x="1447051" y="2230255"/>
                    <a:chExt cx="813673" cy="737170"/>
                  </a:xfrm>
                </p:grpSpPr>
                <p:sp>
                  <p:nvSpPr>
                    <p:cNvPr id="390" name="Rounded Rectangle 389">
                      <a:extLst>
                        <a:ext uri="{FF2B5EF4-FFF2-40B4-BE49-F238E27FC236}">
                          <a16:creationId xmlns:a16="http://schemas.microsoft.com/office/drawing/2014/main" id="{AE715424-2E1D-2541-B831-FCEABD930FF1}"/>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59C47755-6142-884F-857F-6427DC3139A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9" name="Group 368">
                <a:extLst>
                  <a:ext uri="{FF2B5EF4-FFF2-40B4-BE49-F238E27FC236}">
                    <a16:creationId xmlns:a16="http://schemas.microsoft.com/office/drawing/2014/main" id="{3188EC13-F79E-F849-832C-1EB2802D61AD}"/>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378" name="Rectangle 377">
                  <a:extLst>
                    <a:ext uri="{FF2B5EF4-FFF2-40B4-BE49-F238E27FC236}">
                      <a16:creationId xmlns:a16="http://schemas.microsoft.com/office/drawing/2014/main" id="{A4511385-A93D-9448-9CCB-269E9703B4A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79" name="Group 378">
                  <a:extLst>
                    <a:ext uri="{FF2B5EF4-FFF2-40B4-BE49-F238E27FC236}">
                      <a16:creationId xmlns:a16="http://schemas.microsoft.com/office/drawing/2014/main" id="{D56F70E8-11B5-584B-9F37-A5F867447977}"/>
                    </a:ext>
                  </a:extLst>
                </p:cNvPr>
                <p:cNvGrpSpPr>
                  <a:grpSpLocks noChangeAspect="1"/>
                </p:cNvGrpSpPr>
                <p:nvPr/>
              </p:nvGrpSpPr>
              <p:grpSpPr>
                <a:xfrm>
                  <a:off x="1167053" y="3418263"/>
                  <a:ext cx="392748" cy="383678"/>
                  <a:chOff x="1278675" y="2029522"/>
                  <a:chExt cx="1609491" cy="1572321"/>
                </a:xfrm>
              </p:grpSpPr>
              <p:sp>
                <p:nvSpPr>
                  <p:cNvPr id="380" name="Oval 379">
                    <a:extLst>
                      <a:ext uri="{FF2B5EF4-FFF2-40B4-BE49-F238E27FC236}">
                        <a16:creationId xmlns:a16="http://schemas.microsoft.com/office/drawing/2014/main" id="{5F25CE21-AE8F-9843-90C2-1EED6AF0F72F}"/>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1" name="Graphic 380" descr="Mitochondria with solid fill">
                    <a:extLst>
                      <a:ext uri="{FF2B5EF4-FFF2-40B4-BE49-F238E27FC236}">
                        <a16:creationId xmlns:a16="http://schemas.microsoft.com/office/drawing/2014/main" id="{B2032C4D-80BA-374E-B517-2FC075F8A3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82" name="Group 381">
                    <a:extLst>
                      <a:ext uri="{FF2B5EF4-FFF2-40B4-BE49-F238E27FC236}">
                        <a16:creationId xmlns:a16="http://schemas.microsoft.com/office/drawing/2014/main" id="{C3B84521-02A8-5C43-AE5A-6F2AD2C2E2F2}"/>
                      </a:ext>
                    </a:extLst>
                  </p:cNvPr>
                  <p:cNvGrpSpPr/>
                  <p:nvPr/>
                </p:nvGrpSpPr>
                <p:grpSpPr>
                  <a:xfrm>
                    <a:off x="1447051" y="2230255"/>
                    <a:ext cx="813673" cy="737170"/>
                    <a:chOff x="1447051" y="2230255"/>
                    <a:chExt cx="813673" cy="737170"/>
                  </a:xfrm>
                </p:grpSpPr>
                <p:sp>
                  <p:nvSpPr>
                    <p:cNvPr id="383" name="Rounded Rectangle 382">
                      <a:extLst>
                        <a:ext uri="{FF2B5EF4-FFF2-40B4-BE49-F238E27FC236}">
                          <a16:creationId xmlns:a16="http://schemas.microsoft.com/office/drawing/2014/main" id="{20ABE5AF-8ADF-9B41-A205-142FE0A81303}"/>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Oval 383">
                      <a:extLst>
                        <a:ext uri="{FF2B5EF4-FFF2-40B4-BE49-F238E27FC236}">
                          <a16:creationId xmlns:a16="http://schemas.microsoft.com/office/drawing/2014/main" id="{2D26DCA1-21BE-5247-BA17-1FA8A88BDC31}"/>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70" name="Group 369">
                <a:extLst>
                  <a:ext uri="{FF2B5EF4-FFF2-40B4-BE49-F238E27FC236}">
                    <a16:creationId xmlns:a16="http://schemas.microsoft.com/office/drawing/2014/main" id="{5123F03D-F5A6-A749-B8E2-65EBF0DFBB61}"/>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371" name="Rectangle 370">
                  <a:extLst>
                    <a:ext uri="{FF2B5EF4-FFF2-40B4-BE49-F238E27FC236}">
                      <a16:creationId xmlns:a16="http://schemas.microsoft.com/office/drawing/2014/main" id="{E7790303-6FE8-E141-A8B2-412549E24AA1}"/>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72" name="Group 371">
                  <a:extLst>
                    <a:ext uri="{FF2B5EF4-FFF2-40B4-BE49-F238E27FC236}">
                      <a16:creationId xmlns:a16="http://schemas.microsoft.com/office/drawing/2014/main" id="{70BB6320-9B15-254A-B544-13EEB74BE97B}"/>
                    </a:ext>
                  </a:extLst>
                </p:cNvPr>
                <p:cNvGrpSpPr>
                  <a:grpSpLocks noChangeAspect="1"/>
                </p:cNvGrpSpPr>
                <p:nvPr/>
              </p:nvGrpSpPr>
              <p:grpSpPr>
                <a:xfrm>
                  <a:off x="1167053" y="3418263"/>
                  <a:ext cx="392748" cy="383678"/>
                  <a:chOff x="1278675" y="2029522"/>
                  <a:chExt cx="1609491" cy="1572321"/>
                </a:xfrm>
              </p:grpSpPr>
              <p:sp>
                <p:nvSpPr>
                  <p:cNvPr id="373" name="Oval 372">
                    <a:extLst>
                      <a:ext uri="{FF2B5EF4-FFF2-40B4-BE49-F238E27FC236}">
                        <a16:creationId xmlns:a16="http://schemas.microsoft.com/office/drawing/2014/main" id="{49E3BB1C-05E4-604C-A1E1-ECB85C0B03AA}"/>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74" name="Graphic 373" descr="Mitochondria with solid fill">
                    <a:extLst>
                      <a:ext uri="{FF2B5EF4-FFF2-40B4-BE49-F238E27FC236}">
                        <a16:creationId xmlns:a16="http://schemas.microsoft.com/office/drawing/2014/main" id="{A53610C4-492C-2C48-B4D6-C74AC4D297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25333">
                    <a:off x="1896233" y="2729956"/>
                    <a:ext cx="833526" cy="833526"/>
                  </a:xfrm>
                  <a:prstGeom prst="rect">
                    <a:avLst/>
                  </a:prstGeom>
                </p:spPr>
              </p:pic>
              <p:grpSp>
                <p:nvGrpSpPr>
                  <p:cNvPr id="375" name="Group 374">
                    <a:extLst>
                      <a:ext uri="{FF2B5EF4-FFF2-40B4-BE49-F238E27FC236}">
                        <a16:creationId xmlns:a16="http://schemas.microsoft.com/office/drawing/2014/main" id="{12DE99E3-1A66-E747-B17C-81E29ED0EBC2}"/>
                      </a:ext>
                    </a:extLst>
                  </p:cNvPr>
                  <p:cNvGrpSpPr/>
                  <p:nvPr/>
                </p:nvGrpSpPr>
                <p:grpSpPr>
                  <a:xfrm>
                    <a:off x="1447051" y="2230255"/>
                    <a:ext cx="813673" cy="737170"/>
                    <a:chOff x="1447051" y="2230255"/>
                    <a:chExt cx="813673" cy="737170"/>
                  </a:xfrm>
                </p:grpSpPr>
                <p:sp>
                  <p:nvSpPr>
                    <p:cNvPr id="376" name="Rounded Rectangle 375">
                      <a:extLst>
                        <a:ext uri="{FF2B5EF4-FFF2-40B4-BE49-F238E27FC236}">
                          <a16:creationId xmlns:a16="http://schemas.microsoft.com/office/drawing/2014/main" id="{3E144E9A-6DAB-6F4D-BEC8-3B2DFED84DDF}"/>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7" name="Oval 376">
                      <a:extLst>
                        <a:ext uri="{FF2B5EF4-FFF2-40B4-BE49-F238E27FC236}">
                          <a16:creationId xmlns:a16="http://schemas.microsoft.com/office/drawing/2014/main" id="{B32C0012-725E-1248-B6F1-F7535A9558F6}"/>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sp>
        <p:nvSpPr>
          <p:cNvPr id="429" name="TextBox 428">
            <a:extLst>
              <a:ext uri="{FF2B5EF4-FFF2-40B4-BE49-F238E27FC236}">
                <a16:creationId xmlns:a16="http://schemas.microsoft.com/office/drawing/2014/main" id="{A4E32034-89C9-C947-A7A1-9B629DFE70AA}"/>
              </a:ext>
            </a:extLst>
          </p:cNvPr>
          <p:cNvSpPr txBox="1"/>
          <p:nvPr/>
        </p:nvSpPr>
        <p:spPr>
          <a:xfrm>
            <a:off x="2956475" y="3577363"/>
            <a:ext cx="8093260" cy="1323439"/>
          </a:xfrm>
          <a:prstGeom prst="rect">
            <a:avLst/>
          </a:prstGeom>
          <a:solidFill>
            <a:schemeClr val="tx1"/>
          </a:solidFill>
          <a:ln>
            <a:noFill/>
          </a:ln>
        </p:spPr>
        <p:txBody>
          <a:bodyPr wrap="square" rtlCol="0">
            <a:spAutoFit/>
          </a:bodyPr>
          <a:lstStyle/>
          <a:p>
            <a:pPr marL="342900" indent="-342900">
              <a:buFontTx/>
              <a:buChar char="-"/>
            </a:pPr>
            <a:r>
              <a:rPr lang="en-US" sz="2000" dirty="0">
                <a:solidFill>
                  <a:srgbClr val="4730FC"/>
                </a:solidFill>
                <a:ea typeface="Menlo" panose="020B0609030804020204" pitchFamily="49" charset="0"/>
                <a:cs typeface="Menlo" panose="020B0609030804020204" pitchFamily="49" charset="0"/>
              </a:rPr>
              <a:t>Large and complex datasets that are:</a:t>
            </a:r>
          </a:p>
          <a:p>
            <a:pPr marL="800100" lvl="1" indent="-342900">
              <a:buFontTx/>
              <a:buChar char="-"/>
            </a:pPr>
            <a:r>
              <a:rPr lang="en-US" sz="2000" dirty="0">
                <a:solidFill>
                  <a:srgbClr val="FC4330"/>
                </a:solidFill>
                <a:ea typeface="Menlo" panose="020B0609030804020204" pitchFamily="49" charset="0"/>
                <a:cs typeface="Menlo" panose="020B0609030804020204" pitchFamily="49" charset="0"/>
              </a:rPr>
              <a:t>Difficult to transfer between computers (local/remote)</a:t>
            </a:r>
          </a:p>
          <a:p>
            <a:pPr marL="800100" lvl="1" indent="-342900">
              <a:buFontTx/>
              <a:buChar char="-"/>
            </a:pPr>
            <a:r>
              <a:rPr lang="en-US" sz="2000" dirty="0">
                <a:solidFill>
                  <a:srgbClr val="FC4330"/>
                </a:solidFill>
                <a:ea typeface="Menlo" panose="020B0609030804020204" pitchFamily="49" charset="0"/>
                <a:cs typeface="Menlo" panose="020B0609030804020204" pitchFamily="49" charset="0"/>
              </a:rPr>
              <a:t>Difficult to interpret</a:t>
            </a:r>
          </a:p>
          <a:p>
            <a:pPr marL="800100" lvl="1" indent="-342900">
              <a:buFontTx/>
              <a:buChar char="-"/>
            </a:pPr>
            <a:r>
              <a:rPr lang="en-US" sz="2000" dirty="0">
                <a:solidFill>
                  <a:srgbClr val="FC4330"/>
                </a:solidFill>
                <a:ea typeface="Menlo" panose="020B0609030804020204" pitchFamily="49" charset="0"/>
                <a:cs typeface="Menlo" panose="020B0609030804020204" pitchFamily="49" charset="0"/>
              </a:rPr>
              <a:t>Difficult to apply (new/retrospective) changes</a:t>
            </a:r>
          </a:p>
        </p:txBody>
      </p:sp>
      <p:pic>
        <p:nvPicPr>
          <p:cNvPr id="3" name="Graphic 2" descr="Spinning Plates with solid fill">
            <a:extLst>
              <a:ext uri="{FF2B5EF4-FFF2-40B4-BE49-F238E27FC236}">
                <a16:creationId xmlns:a16="http://schemas.microsoft.com/office/drawing/2014/main" id="{5D4D74C8-EC3B-A546-A941-D9A07A3568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41255" y="2377194"/>
            <a:ext cx="914400" cy="914400"/>
          </a:xfrm>
          <a:prstGeom prst="rect">
            <a:avLst/>
          </a:prstGeom>
        </p:spPr>
      </p:pic>
      <p:sp>
        <p:nvSpPr>
          <p:cNvPr id="432" name="TextBox 431">
            <a:extLst>
              <a:ext uri="{FF2B5EF4-FFF2-40B4-BE49-F238E27FC236}">
                <a16:creationId xmlns:a16="http://schemas.microsoft.com/office/drawing/2014/main" id="{291EF854-F68E-794F-929A-E7751517CB70}"/>
              </a:ext>
            </a:extLst>
          </p:cNvPr>
          <p:cNvSpPr txBox="1"/>
          <p:nvPr/>
        </p:nvSpPr>
        <p:spPr>
          <a:xfrm>
            <a:off x="2956475" y="5130945"/>
            <a:ext cx="8093260" cy="707886"/>
          </a:xfrm>
          <a:prstGeom prst="rect">
            <a:avLst/>
          </a:prstGeom>
          <a:solidFill>
            <a:schemeClr val="tx1"/>
          </a:solidFill>
          <a:ln>
            <a:noFill/>
          </a:ln>
        </p:spPr>
        <p:txBody>
          <a:bodyPr wrap="square" rtlCol="0">
            <a:spAutoFit/>
          </a:bodyPr>
          <a:lstStyle/>
          <a:p>
            <a:pPr marL="342900" indent="-342900">
              <a:buFontTx/>
              <a:buChar char="-"/>
            </a:pPr>
            <a:r>
              <a:rPr lang="en-US" sz="2000" dirty="0">
                <a:solidFill>
                  <a:srgbClr val="4730FC"/>
                </a:solidFill>
                <a:ea typeface="Menlo" panose="020B0609030804020204" pitchFamily="49" charset="0"/>
                <a:cs typeface="Menlo" panose="020B0609030804020204" pitchFamily="49" charset="0"/>
              </a:rPr>
              <a:t>Use of infrastructure (NAS-Cluster-GPUs)</a:t>
            </a:r>
          </a:p>
          <a:p>
            <a:pPr marL="800100" lvl="1" indent="-342900">
              <a:buFontTx/>
              <a:buChar char="-"/>
            </a:pPr>
            <a:r>
              <a:rPr lang="en-US" sz="2000" dirty="0">
                <a:solidFill>
                  <a:srgbClr val="FC4330"/>
                </a:solidFill>
                <a:ea typeface="Menlo" panose="020B0609030804020204" pitchFamily="49" charset="0"/>
                <a:cs typeface="Menlo" panose="020B0609030804020204" pitchFamily="49" charset="0"/>
              </a:rPr>
              <a:t>Requires a skilled user</a:t>
            </a:r>
          </a:p>
        </p:txBody>
      </p:sp>
    </p:spTree>
    <p:extLst>
      <p:ext uri="{BB962C8B-B14F-4D97-AF65-F5344CB8AC3E}">
        <p14:creationId xmlns:p14="http://schemas.microsoft.com/office/powerpoint/2010/main" val="3056449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New automated pipeline</a:t>
            </a:r>
          </a:p>
        </p:txBody>
      </p:sp>
      <p:pic>
        <p:nvPicPr>
          <p:cNvPr id="3" name="Picture 2">
            <a:extLst>
              <a:ext uri="{FF2B5EF4-FFF2-40B4-BE49-F238E27FC236}">
                <a16:creationId xmlns:a16="http://schemas.microsoft.com/office/drawing/2014/main" id="{D869576D-4021-364C-9BE1-B4D57391C227}"/>
              </a:ext>
            </a:extLst>
          </p:cNvPr>
          <p:cNvPicPr>
            <a:picLocks noChangeAspect="1"/>
          </p:cNvPicPr>
          <p:nvPr/>
        </p:nvPicPr>
        <p:blipFill>
          <a:blip r:embed="rId2"/>
          <a:stretch>
            <a:fillRect/>
          </a:stretch>
        </p:blipFill>
        <p:spPr>
          <a:xfrm>
            <a:off x="1732548" y="1232333"/>
            <a:ext cx="9358972" cy="5283881"/>
          </a:xfrm>
          <a:prstGeom prst="rect">
            <a:avLst/>
          </a:prstGeom>
        </p:spPr>
      </p:pic>
    </p:spTree>
    <p:extLst>
      <p:ext uri="{BB962C8B-B14F-4D97-AF65-F5344CB8AC3E}">
        <p14:creationId xmlns:p14="http://schemas.microsoft.com/office/powerpoint/2010/main" val="3556034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2" name="Rectangle 1">
            <a:extLst>
              <a:ext uri="{FF2B5EF4-FFF2-40B4-BE49-F238E27FC236}">
                <a16:creationId xmlns:a16="http://schemas.microsoft.com/office/drawing/2014/main" id="{CA4FF362-8B81-7A42-89EF-9636FA88A558}"/>
              </a:ext>
            </a:extLst>
          </p:cNvPr>
          <p:cNvSpPr/>
          <p:nvPr/>
        </p:nvSpPr>
        <p:spPr>
          <a:xfrm>
            <a:off x="4715999" y="2472232"/>
            <a:ext cx="3097268" cy="2741779"/>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6EF384E-306A-A645-90CB-AB45070C5571}"/>
              </a:ext>
            </a:extLst>
          </p:cNvPr>
          <p:cNvGrpSpPr/>
          <p:nvPr/>
        </p:nvGrpSpPr>
        <p:grpSpPr>
          <a:xfrm>
            <a:off x="6014051" y="2809688"/>
            <a:ext cx="1842284" cy="914400"/>
            <a:chOff x="4315680" y="3242763"/>
            <a:chExt cx="1842284" cy="914400"/>
          </a:xfrm>
        </p:grpSpPr>
        <p:pic>
          <p:nvPicPr>
            <p:cNvPr id="18" name="Graphic 17" descr="Settings with solid fill">
              <a:extLst>
                <a:ext uri="{FF2B5EF4-FFF2-40B4-BE49-F238E27FC236}">
                  <a16:creationId xmlns:a16="http://schemas.microsoft.com/office/drawing/2014/main" id="{B532BDBC-5A80-874D-9BE4-FAF9126CA0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64" y="3242763"/>
              <a:ext cx="914400" cy="914400"/>
            </a:xfrm>
            <a:prstGeom prst="rect">
              <a:avLst/>
            </a:prstGeom>
          </p:spPr>
        </p:pic>
        <p:pic>
          <p:nvPicPr>
            <p:cNvPr id="20" name="Graphic 19" descr="User with solid fill">
              <a:extLst>
                <a:ext uri="{FF2B5EF4-FFF2-40B4-BE49-F238E27FC236}">
                  <a16:creationId xmlns:a16="http://schemas.microsoft.com/office/drawing/2014/main" id="{D27483F3-E6B6-A847-88AB-B87874CF8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5680" y="3242763"/>
              <a:ext cx="914400" cy="914400"/>
            </a:xfrm>
            <a:prstGeom prst="rect">
              <a:avLst/>
            </a:prstGeom>
          </p:spPr>
        </p:pic>
      </p:grpSp>
      <p:sp>
        <p:nvSpPr>
          <p:cNvPr id="21" name="Title 1">
            <a:extLst>
              <a:ext uri="{FF2B5EF4-FFF2-40B4-BE49-F238E27FC236}">
                <a16:creationId xmlns:a16="http://schemas.microsoft.com/office/drawing/2014/main" id="{0C1815D0-DECD-2943-B9E7-687983D58208}"/>
              </a:ext>
            </a:extLst>
          </p:cNvPr>
          <p:cNvSpPr txBox="1">
            <a:spLocks/>
          </p:cNvSpPr>
          <p:nvPr/>
        </p:nvSpPr>
        <p:spPr>
          <a:xfrm>
            <a:off x="5400530" y="3812523"/>
            <a:ext cx="3097268"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tuning </a:t>
            </a:r>
          </a:p>
          <a:p>
            <a:pPr algn="ctr"/>
            <a:r>
              <a:rPr lang="en-US" sz="3600" dirty="0">
                <a:solidFill>
                  <a:srgbClr val="4730FC"/>
                </a:solidFill>
                <a:latin typeface="+mn-lt"/>
              </a:rPr>
              <a:t>parameters</a:t>
            </a:r>
          </a:p>
        </p:txBody>
      </p:sp>
      <p:sp>
        <p:nvSpPr>
          <p:cNvPr id="28" name="Title 1">
            <a:extLst>
              <a:ext uri="{FF2B5EF4-FFF2-40B4-BE49-F238E27FC236}">
                <a16:creationId xmlns:a16="http://schemas.microsoft.com/office/drawing/2014/main" id="{4C3C48C9-9693-3D4F-B713-21739475EA37}"/>
              </a:ext>
            </a:extLst>
          </p:cNvPr>
          <p:cNvSpPr txBox="1">
            <a:spLocks/>
          </p:cNvSpPr>
          <p:nvPr/>
        </p:nvSpPr>
        <p:spPr>
          <a:xfrm>
            <a:off x="1985554" y="4148343"/>
            <a:ext cx="3505200" cy="1015663"/>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large process(es)</a:t>
            </a:r>
          </a:p>
          <a:p>
            <a:pPr algn="ctr"/>
            <a:r>
              <a:rPr lang="en-US" sz="2400" dirty="0">
                <a:solidFill>
                  <a:srgbClr val="4730FC"/>
                </a:solidFill>
                <a:latin typeface="+mn-lt"/>
              </a:rPr>
              <a:t>Segmentation/tracking</a:t>
            </a:r>
            <a:endParaRPr lang="en-US" sz="3600" dirty="0">
              <a:solidFill>
                <a:srgbClr val="4730FC"/>
              </a:solidFill>
              <a:latin typeface="+mn-lt"/>
            </a:endParaRPr>
          </a:p>
        </p:txBody>
      </p:sp>
      <p:pic>
        <p:nvPicPr>
          <p:cNvPr id="29" name="Graphic 28" descr="Arrow circle with solid fill">
            <a:extLst>
              <a:ext uri="{FF2B5EF4-FFF2-40B4-BE49-F238E27FC236}">
                <a16:creationId xmlns:a16="http://schemas.microsoft.com/office/drawing/2014/main" id="{5D1A9CB1-99EE-1741-93F7-225F76FD8D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50846" y="2285424"/>
            <a:ext cx="1962928" cy="1962928"/>
          </a:xfrm>
          <a:prstGeom prst="rect">
            <a:avLst/>
          </a:prstGeom>
        </p:spPr>
      </p:pic>
      <p:sp>
        <p:nvSpPr>
          <p:cNvPr id="39" name="Rectangle 38">
            <a:extLst>
              <a:ext uri="{FF2B5EF4-FFF2-40B4-BE49-F238E27FC236}">
                <a16:creationId xmlns:a16="http://schemas.microsoft.com/office/drawing/2014/main" id="{7C8FACFB-C4B9-D14F-884A-F725FF997B1D}"/>
              </a:ext>
            </a:extLst>
          </p:cNvPr>
          <p:cNvSpPr/>
          <p:nvPr/>
        </p:nvSpPr>
        <p:spPr>
          <a:xfrm>
            <a:off x="2043039" y="2341678"/>
            <a:ext cx="339691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E39FBDE-4486-EE43-A373-56BD5BE393EE}"/>
              </a:ext>
            </a:extLst>
          </p:cNvPr>
          <p:cNvGrpSpPr/>
          <p:nvPr/>
        </p:nvGrpSpPr>
        <p:grpSpPr>
          <a:xfrm>
            <a:off x="5617150" y="2310836"/>
            <a:ext cx="6279875" cy="3192557"/>
            <a:chOff x="5642554" y="2260036"/>
            <a:chExt cx="6279875" cy="3192557"/>
          </a:xfrm>
        </p:grpSpPr>
        <p:grpSp>
          <p:nvGrpSpPr>
            <p:cNvPr id="34" name="Group 33">
              <a:extLst>
                <a:ext uri="{FF2B5EF4-FFF2-40B4-BE49-F238E27FC236}">
                  <a16:creationId xmlns:a16="http://schemas.microsoft.com/office/drawing/2014/main" id="{7B8B7067-6341-8A41-89D1-95A8E1F426C0}"/>
                </a:ext>
              </a:extLst>
            </p:cNvPr>
            <p:cNvGrpSpPr>
              <a:grpSpLocks noChangeAspect="1"/>
            </p:cNvGrpSpPr>
            <p:nvPr/>
          </p:nvGrpSpPr>
          <p:grpSpPr>
            <a:xfrm>
              <a:off x="8374575" y="2421433"/>
              <a:ext cx="2775894" cy="2741778"/>
              <a:chOff x="4685859" y="2157564"/>
              <a:chExt cx="3205711" cy="3166314"/>
            </a:xfrm>
          </p:grpSpPr>
          <p:cxnSp>
            <p:nvCxnSpPr>
              <p:cNvPr id="3" name="Straight Connector 2">
                <a:extLst>
                  <a:ext uri="{FF2B5EF4-FFF2-40B4-BE49-F238E27FC236}">
                    <a16:creationId xmlns:a16="http://schemas.microsoft.com/office/drawing/2014/main" id="{316AF947-D303-A941-8165-27C0DEFF1C54}"/>
                  </a:ext>
                </a:extLst>
              </p:cNvPr>
              <p:cNvCxnSpPr>
                <a:cxnSpLocks/>
              </p:cNvCxnSpPr>
              <p:nvPr/>
            </p:nvCxnSpPr>
            <p:spPr>
              <a:xfrm>
                <a:off x="5290456" y="2431979"/>
                <a:ext cx="0" cy="2558143"/>
              </a:xfrm>
              <a:prstGeom prst="line">
                <a:avLst/>
              </a:prstGeom>
              <a:ln w="76200">
                <a:solidFill>
                  <a:srgbClr val="4730FC"/>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1AF8145-AE2C-6A43-A631-646324B95CEE}"/>
                  </a:ext>
                </a:extLst>
              </p:cNvPr>
              <p:cNvGrpSpPr/>
              <p:nvPr/>
            </p:nvGrpSpPr>
            <p:grpSpPr>
              <a:xfrm>
                <a:off x="4685859" y="2157564"/>
                <a:ext cx="3205711" cy="3166314"/>
                <a:chOff x="4685859" y="2157564"/>
                <a:chExt cx="3205711" cy="3166314"/>
              </a:xfrm>
            </p:grpSpPr>
            <p:cxnSp>
              <p:nvCxnSpPr>
                <p:cNvPr id="15" name="Straight Connector 14">
                  <a:extLst>
                    <a:ext uri="{FF2B5EF4-FFF2-40B4-BE49-F238E27FC236}">
                      <a16:creationId xmlns:a16="http://schemas.microsoft.com/office/drawing/2014/main" id="{41436A73-794F-C34D-AFBA-DAD378B9752F}"/>
                    </a:ext>
                  </a:extLst>
                </p:cNvPr>
                <p:cNvCxnSpPr>
                  <a:cxnSpLocks/>
                </p:cNvCxnSpPr>
                <p:nvPr/>
              </p:nvCxnSpPr>
              <p:spPr>
                <a:xfrm flipH="1">
                  <a:off x="5290457" y="4982245"/>
                  <a:ext cx="2601113" cy="7877"/>
                </a:xfrm>
                <a:prstGeom prst="line">
                  <a:avLst/>
                </a:prstGeom>
                <a:ln w="76200">
                  <a:solidFill>
                    <a:srgbClr val="4730FC"/>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4D2C224D-13B8-6740-B18B-24FE428093D5}"/>
                    </a:ext>
                  </a:extLst>
                </p:cNvPr>
                <p:cNvSpPr txBox="1">
                  <a:spLocks/>
                </p:cNvSpPr>
                <p:nvPr/>
              </p:nvSpPr>
              <p:spPr>
                <a:xfrm rot="16200000">
                  <a:off x="3401266" y="3442157"/>
                  <a:ext cx="3166314" cy="597127"/>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Target (#spots)</a:t>
                  </a:r>
                </a:p>
              </p:txBody>
            </p:sp>
            <p:sp>
              <p:nvSpPr>
                <p:cNvPr id="7" name="Freeform 6">
                  <a:extLst>
                    <a:ext uri="{FF2B5EF4-FFF2-40B4-BE49-F238E27FC236}">
                      <a16:creationId xmlns:a16="http://schemas.microsoft.com/office/drawing/2014/main" id="{54373C6E-BE9C-4343-8AFE-7D50B00E7B52}"/>
                    </a:ext>
                  </a:extLst>
                </p:cNvPr>
                <p:cNvSpPr/>
                <p:nvPr/>
              </p:nvSpPr>
              <p:spPr>
                <a:xfrm>
                  <a:off x="5294304" y="2624701"/>
                  <a:ext cx="2597265" cy="2191925"/>
                </a:xfrm>
                <a:custGeom>
                  <a:avLst/>
                  <a:gdLst>
                    <a:gd name="connsiteX0" fmla="*/ 0 w 3951514"/>
                    <a:gd name="connsiteY0" fmla="*/ 1146896 h 2191925"/>
                    <a:gd name="connsiteX1" fmla="*/ 816428 w 3951514"/>
                    <a:gd name="connsiteY1" fmla="*/ 3896 h 2191925"/>
                    <a:gd name="connsiteX2" fmla="*/ 2873828 w 3951514"/>
                    <a:gd name="connsiteY2" fmla="*/ 1495239 h 2191925"/>
                    <a:gd name="connsiteX3" fmla="*/ 3951514 w 3951514"/>
                    <a:gd name="connsiteY3" fmla="*/ 2191925 h 2191925"/>
                  </a:gdLst>
                  <a:ahLst/>
                  <a:cxnLst>
                    <a:cxn ang="0">
                      <a:pos x="connsiteX0" y="connsiteY0"/>
                    </a:cxn>
                    <a:cxn ang="0">
                      <a:pos x="connsiteX1" y="connsiteY1"/>
                    </a:cxn>
                    <a:cxn ang="0">
                      <a:pos x="connsiteX2" y="connsiteY2"/>
                    </a:cxn>
                    <a:cxn ang="0">
                      <a:pos x="connsiteX3" y="connsiteY3"/>
                    </a:cxn>
                  </a:cxnLst>
                  <a:rect l="l" t="t" r="r" b="b"/>
                  <a:pathLst>
                    <a:path w="3951514" h="2191925">
                      <a:moveTo>
                        <a:pt x="0" y="1146896"/>
                      </a:moveTo>
                      <a:cubicBezTo>
                        <a:pt x="168728" y="546367"/>
                        <a:pt x="337457" y="-54161"/>
                        <a:pt x="816428" y="3896"/>
                      </a:cubicBezTo>
                      <a:cubicBezTo>
                        <a:pt x="1295399" y="61953"/>
                        <a:pt x="2351314" y="1130568"/>
                        <a:pt x="2873828" y="1495239"/>
                      </a:cubicBezTo>
                      <a:cubicBezTo>
                        <a:pt x="3396342" y="1859910"/>
                        <a:pt x="3673928" y="2025917"/>
                        <a:pt x="3951514" y="2191925"/>
                      </a:cubicBezTo>
                    </a:path>
                  </a:pathLst>
                </a:custGeom>
                <a:noFill/>
                <a:ln w="57150">
                  <a:solidFill>
                    <a:srgbClr val="FC4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6AA2A3C-9241-3E48-A756-0A4B8F4E0027}"/>
                    </a:ext>
                  </a:extLst>
                </p:cNvPr>
                <p:cNvCxnSpPr>
                  <a:cxnSpLocks/>
                </p:cNvCxnSpPr>
                <p:nvPr/>
              </p:nvCxnSpPr>
              <p:spPr>
                <a:xfrm>
                  <a:off x="5780311" y="2431979"/>
                  <a:ext cx="0" cy="2554503"/>
                </a:xfrm>
                <a:prstGeom prst="line">
                  <a:avLst/>
                </a:prstGeom>
                <a:ln w="38100">
                  <a:solidFill>
                    <a:srgbClr val="4730FC"/>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CC1B7A-4126-CD45-867B-72D139E8B796}"/>
                    </a:ext>
                  </a:extLst>
                </p:cNvPr>
                <p:cNvCxnSpPr>
                  <a:cxnSpLocks/>
                </p:cNvCxnSpPr>
                <p:nvPr/>
              </p:nvCxnSpPr>
              <p:spPr>
                <a:xfrm flipH="1">
                  <a:off x="5286609" y="2604738"/>
                  <a:ext cx="2424270" cy="20496"/>
                </a:xfrm>
                <a:prstGeom prst="line">
                  <a:avLst/>
                </a:prstGeom>
                <a:ln w="38100">
                  <a:solidFill>
                    <a:srgbClr val="4730FC"/>
                  </a:solidFill>
                  <a:prstDash val="dash"/>
                </a:ln>
              </p:spPr>
              <p:style>
                <a:lnRef idx="1">
                  <a:schemeClr val="accent1"/>
                </a:lnRef>
                <a:fillRef idx="0">
                  <a:schemeClr val="accent1"/>
                </a:fillRef>
                <a:effectRef idx="0">
                  <a:schemeClr val="accent1"/>
                </a:effectRef>
                <a:fontRef idx="minor">
                  <a:schemeClr val="tx1"/>
                </a:fontRef>
              </p:style>
            </p:cxnSp>
          </p:grpSp>
        </p:grpSp>
        <p:sp>
          <p:nvSpPr>
            <p:cNvPr id="35" name="Title 1">
              <a:extLst>
                <a:ext uri="{FF2B5EF4-FFF2-40B4-BE49-F238E27FC236}">
                  <a16:creationId xmlns:a16="http://schemas.microsoft.com/office/drawing/2014/main" id="{BFC999C2-1593-A94A-B761-F7486547394E}"/>
                </a:ext>
              </a:extLst>
            </p:cNvPr>
            <p:cNvSpPr txBox="1">
              <a:spLocks/>
            </p:cNvSpPr>
            <p:nvPr/>
          </p:nvSpPr>
          <p:spPr>
            <a:xfrm>
              <a:off x="8186792" y="4935528"/>
              <a:ext cx="3735637"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Process parameters</a:t>
              </a:r>
            </a:p>
          </p:txBody>
        </p:sp>
        <p:sp>
          <p:nvSpPr>
            <p:cNvPr id="36" name="Title 1">
              <a:extLst>
                <a:ext uri="{FF2B5EF4-FFF2-40B4-BE49-F238E27FC236}">
                  <a16:creationId xmlns:a16="http://schemas.microsoft.com/office/drawing/2014/main" id="{928EF47B-C47E-F145-ACBF-4E63B69EDDDE}"/>
                </a:ext>
              </a:extLst>
            </p:cNvPr>
            <p:cNvSpPr txBox="1">
              <a:spLocks/>
            </p:cNvSpPr>
            <p:nvPr/>
          </p:nvSpPr>
          <p:spPr>
            <a:xfrm>
              <a:off x="8471695" y="2260036"/>
              <a:ext cx="2672571" cy="4616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FC4330"/>
                  </a:solidFill>
                  <a:latin typeface="+mn-lt"/>
                </a:rPr>
                <a:t>selected parameter(s)</a:t>
              </a:r>
            </a:p>
          </p:txBody>
        </p:sp>
        <p:sp>
          <p:nvSpPr>
            <p:cNvPr id="41" name="Rectangle 40">
              <a:extLst>
                <a:ext uri="{FF2B5EF4-FFF2-40B4-BE49-F238E27FC236}">
                  <a16:creationId xmlns:a16="http://schemas.microsoft.com/office/drawing/2014/main" id="{36398499-5139-1149-8F9E-D32DE0FB8520}"/>
                </a:ext>
              </a:extLst>
            </p:cNvPr>
            <p:cNvSpPr/>
            <p:nvPr/>
          </p:nvSpPr>
          <p:spPr>
            <a:xfrm>
              <a:off x="5642554" y="2290878"/>
              <a:ext cx="592215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Graphic 43" descr="Transfer with solid fill">
            <a:extLst>
              <a:ext uri="{FF2B5EF4-FFF2-40B4-BE49-F238E27FC236}">
                <a16:creationId xmlns:a16="http://schemas.microsoft.com/office/drawing/2014/main" id="{6BEF5241-2EE5-C94D-AC82-3BC3991301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9728" y="4787661"/>
            <a:ext cx="715732" cy="715732"/>
          </a:xfrm>
          <a:prstGeom prst="rect">
            <a:avLst/>
          </a:prstGeom>
        </p:spPr>
      </p:pic>
      <p:sp>
        <p:nvSpPr>
          <p:cNvPr id="48" name="Rounded Rectangle 47">
            <a:extLst>
              <a:ext uri="{FF2B5EF4-FFF2-40B4-BE49-F238E27FC236}">
                <a16:creationId xmlns:a16="http://schemas.microsoft.com/office/drawing/2014/main" id="{D6EAC70C-89BD-FC46-A57E-1905BA8AD19D}"/>
              </a:ext>
            </a:extLst>
          </p:cNvPr>
          <p:cNvSpPr/>
          <p:nvPr/>
        </p:nvSpPr>
        <p:spPr>
          <a:xfrm>
            <a:off x="5766866" y="5520121"/>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Elbow Connector 55">
            <a:extLst>
              <a:ext uri="{FF2B5EF4-FFF2-40B4-BE49-F238E27FC236}">
                <a16:creationId xmlns:a16="http://schemas.microsoft.com/office/drawing/2014/main" id="{5FAF3945-1020-0044-A323-29113D91A822}"/>
              </a:ext>
            </a:extLst>
          </p:cNvPr>
          <p:cNvCxnSpPr/>
          <p:nvPr/>
        </p:nvCxnSpPr>
        <p:spPr>
          <a:xfrm rot="10800000" flipV="1">
            <a:off x="6850119" y="5431686"/>
            <a:ext cx="2990729" cy="666324"/>
          </a:xfrm>
          <a:prstGeom prst="bentConnector3">
            <a:avLst>
              <a:gd name="adj1" fmla="val 37"/>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36350534-5AEE-B744-AD95-FF2DB5113D4D}"/>
              </a:ext>
            </a:extLst>
          </p:cNvPr>
          <p:cNvSpPr txBox="1">
            <a:spLocks/>
          </p:cNvSpPr>
          <p:nvPr/>
        </p:nvSpPr>
        <p:spPr>
          <a:xfrm>
            <a:off x="5617150" y="6219981"/>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Data</a:t>
            </a:r>
          </a:p>
        </p:txBody>
      </p:sp>
      <p:grpSp>
        <p:nvGrpSpPr>
          <p:cNvPr id="43" name="Group 42">
            <a:extLst>
              <a:ext uri="{FF2B5EF4-FFF2-40B4-BE49-F238E27FC236}">
                <a16:creationId xmlns:a16="http://schemas.microsoft.com/office/drawing/2014/main" id="{1E1D46F8-C5B3-0247-9E47-5E9FE15A37C8}"/>
              </a:ext>
            </a:extLst>
          </p:cNvPr>
          <p:cNvGrpSpPr/>
          <p:nvPr/>
        </p:nvGrpSpPr>
        <p:grpSpPr>
          <a:xfrm>
            <a:off x="315598" y="3306544"/>
            <a:ext cx="1083252" cy="1155779"/>
            <a:chOff x="7364639" y="1976575"/>
            <a:chExt cx="1083252" cy="1155779"/>
          </a:xfrm>
        </p:grpSpPr>
        <p:sp>
          <p:nvSpPr>
            <p:cNvPr id="55" name="Rounded Rectangle 54">
              <a:extLst>
                <a:ext uri="{FF2B5EF4-FFF2-40B4-BE49-F238E27FC236}">
                  <a16:creationId xmlns:a16="http://schemas.microsoft.com/office/drawing/2014/main" id="{4E8E831D-E256-7E4A-AD3E-9A9165B301E4}"/>
                </a:ext>
              </a:extLst>
            </p:cNvPr>
            <p:cNvSpPr/>
            <p:nvPr/>
          </p:nvSpPr>
          <p:spPr>
            <a:xfrm>
              <a:off x="7364639" y="1976575"/>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BFF7D7D0-B2BC-EA4D-9056-3877D99BC9FD}"/>
                </a:ext>
              </a:extLst>
            </p:cNvPr>
            <p:cNvGrpSpPr>
              <a:grpSpLocks noChangeAspect="1"/>
            </p:cNvGrpSpPr>
            <p:nvPr/>
          </p:nvGrpSpPr>
          <p:grpSpPr>
            <a:xfrm>
              <a:off x="7596053" y="2139656"/>
              <a:ext cx="620424" cy="606096"/>
              <a:chOff x="1278675" y="1739595"/>
              <a:chExt cx="1609491" cy="1572321"/>
            </a:xfrm>
          </p:grpSpPr>
          <p:sp>
            <p:nvSpPr>
              <p:cNvPr id="59" name="Oval 58">
                <a:extLst>
                  <a:ext uri="{FF2B5EF4-FFF2-40B4-BE49-F238E27FC236}">
                    <a16:creationId xmlns:a16="http://schemas.microsoft.com/office/drawing/2014/main" id="{D60B48AC-2377-5243-B46C-A06C1CACCE5E}"/>
                  </a:ext>
                </a:extLst>
              </p:cNvPr>
              <p:cNvSpPr/>
              <p:nvPr/>
            </p:nvSpPr>
            <p:spPr>
              <a:xfrm>
                <a:off x="1278675" y="1739595"/>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Mitochondria with solid fill">
                <a:extLst>
                  <a:ext uri="{FF2B5EF4-FFF2-40B4-BE49-F238E27FC236}">
                    <a16:creationId xmlns:a16="http://schemas.microsoft.com/office/drawing/2014/main" id="{B30163D1-CD41-344A-A853-84CA38A98F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325333">
                <a:off x="1896232" y="2440028"/>
                <a:ext cx="833525" cy="833525"/>
              </a:xfrm>
              <a:prstGeom prst="rect">
                <a:avLst/>
              </a:prstGeom>
            </p:spPr>
          </p:pic>
          <p:grpSp>
            <p:nvGrpSpPr>
              <p:cNvPr id="61" name="Group 60">
                <a:extLst>
                  <a:ext uri="{FF2B5EF4-FFF2-40B4-BE49-F238E27FC236}">
                    <a16:creationId xmlns:a16="http://schemas.microsoft.com/office/drawing/2014/main" id="{1309AA7C-99A5-F645-9B64-1208B69D8864}"/>
                  </a:ext>
                </a:extLst>
              </p:cNvPr>
              <p:cNvGrpSpPr/>
              <p:nvPr/>
            </p:nvGrpSpPr>
            <p:grpSpPr>
              <a:xfrm>
                <a:off x="1447051" y="1940328"/>
                <a:ext cx="813673" cy="737170"/>
                <a:chOff x="1447051" y="1940328"/>
                <a:chExt cx="813673" cy="737170"/>
              </a:xfrm>
            </p:grpSpPr>
            <p:sp>
              <p:nvSpPr>
                <p:cNvPr id="63" name="Rounded Rectangle 62">
                  <a:extLst>
                    <a:ext uri="{FF2B5EF4-FFF2-40B4-BE49-F238E27FC236}">
                      <a16:creationId xmlns:a16="http://schemas.microsoft.com/office/drawing/2014/main" id="{B12D9C84-E967-1947-AF05-15DD2A838943}"/>
                    </a:ext>
                  </a:extLst>
                </p:cNvPr>
                <p:cNvSpPr/>
                <p:nvPr/>
              </p:nvSpPr>
              <p:spPr>
                <a:xfrm rot="18947416">
                  <a:off x="1447051" y="1940328"/>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5F59B70-C68D-9640-8514-134B1C4B37C3}"/>
                    </a:ext>
                  </a:extLst>
                </p:cNvPr>
                <p:cNvSpPr/>
                <p:nvPr/>
              </p:nvSpPr>
              <p:spPr>
                <a:xfrm>
                  <a:off x="1664438" y="2111240"/>
                  <a:ext cx="378898" cy="395345"/>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65" name="Title 1">
            <a:extLst>
              <a:ext uri="{FF2B5EF4-FFF2-40B4-BE49-F238E27FC236}">
                <a16:creationId xmlns:a16="http://schemas.microsoft.com/office/drawing/2014/main" id="{2AA68609-DEA7-9E4A-9E43-E96EFB5594A1}"/>
              </a:ext>
            </a:extLst>
          </p:cNvPr>
          <p:cNvSpPr txBox="1">
            <a:spLocks/>
          </p:cNvSpPr>
          <p:nvPr/>
        </p:nvSpPr>
        <p:spPr>
          <a:xfrm>
            <a:off x="196483" y="4000330"/>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Image(s)</a:t>
            </a:r>
          </a:p>
        </p:txBody>
      </p:sp>
      <p:pic>
        <p:nvPicPr>
          <p:cNvPr id="6" name="Graphic 5" descr="Table with solid fill">
            <a:extLst>
              <a:ext uri="{FF2B5EF4-FFF2-40B4-BE49-F238E27FC236}">
                <a16:creationId xmlns:a16="http://schemas.microsoft.com/office/drawing/2014/main" id="{C5B720C1-1CA4-F441-9F66-7140CE972A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51292" y="5551467"/>
            <a:ext cx="914400" cy="914400"/>
          </a:xfrm>
          <a:prstGeom prst="rect">
            <a:avLst/>
          </a:prstGeom>
        </p:spPr>
      </p:pic>
      <p:cxnSp>
        <p:nvCxnSpPr>
          <p:cNvPr id="66" name="Elbow Connector 65">
            <a:extLst>
              <a:ext uri="{FF2B5EF4-FFF2-40B4-BE49-F238E27FC236}">
                <a16:creationId xmlns:a16="http://schemas.microsoft.com/office/drawing/2014/main" id="{D06D1E74-A3BC-1F4F-BF6B-85804C4EC248}"/>
              </a:ext>
            </a:extLst>
          </p:cNvPr>
          <p:cNvCxnSpPr>
            <a:cxnSpLocks/>
            <a:stCxn id="55" idx="3"/>
            <a:endCxn id="39" idx="1"/>
          </p:cNvCxnSpPr>
          <p:nvPr/>
        </p:nvCxnSpPr>
        <p:spPr>
          <a:xfrm>
            <a:off x="1398850" y="3884434"/>
            <a:ext cx="644189" cy="2248"/>
          </a:xfrm>
          <a:prstGeom prst="bentConnector3">
            <a:avLst>
              <a:gd name="adj1" fmla="val 50000"/>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itle 1">
            <a:extLst>
              <a:ext uri="{FF2B5EF4-FFF2-40B4-BE49-F238E27FC236}">
                <a16:creationId xmlns:a16="http://schemas.microsoft.com/office/drawing/2014/main" id="{76A94D9D-A30E-D04B-A9D6-427CF3515BAC}"/>
              </a:ext>
            </a:extLst>
          </p:cNvPr>
          <p:cNvSpPr txBox="1">
            <a:spLocks/>
          </p:cNvSpPr>
          <p:nvPr/>
        </p:nvSpPr>
        <p:spPr>
          <a:xfrm>
            <a:off x="336885" y="1325866"/>
            <a:ext cx="1107134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600" dirty="0">
                <a:solidFill>
                  <a:srgbClr val="FC4330"/>
                </a:solidFill>
              </a:rPr>
              <a:t>Non</a:t>
            </a:r>
            <a:r>
              <a:rPr lang="en-US" sz="3600" dirty="0">
                <a:solidFill>
                  <a:srgbClr val="4730FC"/>
                </a:solidFill>
              </a:rPr>
              <a:t>-automated (manual) process</a:t>
            </a:r>
          </a:p>
        </p:txBody>
      </p:sp>
    </p:spTree>
    <p:extLst>
      <p:ext uri="{BB962C8B-B14F-4D97-AF65-F5344CB8AC3E}">
        <p14:creationId xmlns:p14="http://schemas.microsoft.com/office/powerpoint/2010/main" val="176563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CBAF460-C50B-D643-8912-6713B905AC7A}"/>
              </a:ext>
            </a:extLst>
          </p:cNvPr>
          <p:cNvGrpSpPr/>
          <p:nvPr/>
        </p:nvGrpSpPr>
        <p:grpSpPr>
          <a:xfrm>
            <a:off x="111512" y="860501"/>
            <a:ext cx="11987561" cy="5929308"/>
            <a:chOff x="111512" y="860501"/>
            <a:chExt cx="11987561" cy="5929308"/>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Microscope outline">
              <a:extLst>
                <a:ext uri="{FF2B5EF4-FFF2-40B4-BE49-F238E27FC236}">
                  <a16:creationId xmlns:a16="http://schemas.microsoft.com/office/drawing/2014/main" id="{F3DF1E95-2645-8144-BAE7-A9B41FDCA8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2" name="Rectangle 1">
            <a:extLst>
              <a:ext uri="{FF2B5EF4-FFF2-40B4-BE49-F238E27FC236}">
                <a16:creationId xmlns:a16="http://schemas.microsoft.com/office/drawing/2014/main" id="{CA4FF362-8B81-7A42-89EF-9636FA88A558}"/>
              </a:ext>
            </a:extLst>
          </p:cNvPr>
          <p:cNvSpPr/>
          <p:nvPr/>
        </p:nvSpPr>
        <p:spPr>
          <a:xfrm>
            <a:off x="4715999" y="2472232"/>
            <a:ext cx="3097268" cy="2741779"/>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6EF384E-306A-A645-90CB-AB45070C5571}"/>
              </a:ext>
            </a:extLst>
          </p:cNvPr>
          <p:cNvGrpSpPr/>
          <p:nvPr/>
        </p:nvGrpSpPr>
        <p:grpSpPr>
          <a:xfrm>
            <a:off x="7774595" y="2636249"/>
            <a:ext cx="1842284" cy="914400"/>
            <a:chOff x="4315680" y="3242763"/>
            <a:chExt cx="1842284" cy="914400"/>
          </a:xfrm>
        </p:grpSpPr>
        <p:pic>
          <p:nvPicPr>
            <p:cNvPr id="18" name="Graphic 17" descr="Settings with solid fill">
              <a:extLst>
                <a:ext uri="{FF2B5EF4-FFF2-40B4-BE49-F238E27FC236}">
                  <a16:creationId xmlns:a16="http://schemas.microsoft.com/office/drawing/2014/main" id="{B532BDBC-5A80-874D-9BE4-FAF9126CA0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64" y="3242763"/>
              <a:ext cx="914400" cy="914400"/>
            </a:xfrm>
            <a:prstGeom prst="rect">
              <a:avLst/>
            </a:prstGeom>
          </p:spPr>
        </p:pic>
        <p:pic>
          <p:nvPicPr>
            <p:cNvPr id="20" name="Graphic 19" descr="User with solid fill">
              <a:extLst>
                <a:ext uri="{FF2B5EF4-FFF2-40B4-BE49-F238E27FC236}">
                  <a16:creationId xmlns:a16="http://schemas.microsoft.com/office/drawing/2014/main" id="{D27483F3-E6B6-A847-88AB-B87874CF85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5680" y="3242763"/>
              <a:ext cx="914400" cy="914400"/>
            </a:xfrm>
            <a:prstGeom prst="rect">
              <a:avLst/>
            </a:prstGeom>
          </p:spPr>
        </p:pic>
      </p:grpSp>
      <p:sp>
        <p:nvSpPr>
          <p:cNvPr id="21" name="Title 1">
            <a:extLst>
              <a:ext uri="{FF2B5EF4-FFF2-40B4-BE49-F238E27FC236}">
                <a16:creationId xmlns:a16="http://schemas.microsoft.com/office/drawing/2014/main" id="{0C1815D0-DECD-2943-B9E7-687983D58208}"/>
              </a:ext>
            </a:extLst>
          </p:cNvPr>
          <p:cNvSpPr txBox="1">
            <a:spLocks/>
          </p:cNvSpPr>
          <p:nvPr/>
        </p:nvSpPr>
        <p:spPr>
          <a:xfrm>
            <a:off x="6540465" y="3641362"/>
            <a:ext cx="4075523" cy="960263"/>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FC4330"/>
                </a:solidFill>
                <a:latin typeface="+mn-lt"/>
              </a:rPr>
              <a:t>User selects representative parameters</a:t>
            </a:r>
          </a:p>
        </p:txBody>
      </p:sp>
      <p:sp>
        <p:nvSpPr>
          <p:cNvPr id="28" name="Title 1">
            <a:extLst>
              <a:ext uri="{FF2B5EF4-FFF2-40B4-BE49-F238E27FC236}">
                <a16:creationId xmlns:a16="http://schemas.microsoft.com/office/drawing/2014/main" id="{4C3C48C9-9693-3D4F-B713-21739475EA37}"/>
              </a:ext>
            </a:extLst>
          </p:cNvPr>
          <p:cNvSpPr txBox="1">
            <a:spLocks/>
          </p:cNvSpPr>
          <p:nvPr/>
        </p:nvSpPr>
        <p:spPr>
          <a:xfrm>
            <a:off x="1985554" y="4148343"/>
            <a:ext cx="3505200" cy="1015663"/>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large process(es)</a:t>
            </a:r>
          </a:p>
          <a:p>
            <a:pPr algn="ctr"/>
            <a:r>
              <a:rPr lang="en-US" sz="2400" dirty="0">
                <a:solidFill>
                  <a:srgbClr val="4730FC"/>
                </a:solidFill>
                <a:latin typeface="+mn-lt"/>
              </a:rPr>
              <a:t>Segmentation/tracking</a:t>
            </a:r>
            <a:endParaRPr lang="en-US" sz="3600" dirty="0">
              <a:solidFill>
                <a:srgbClr val="4730FC"/>
              </a:solidFill>
              <a:latin typeface="+mn-lt"/>
            </a:endParaRPr>
          </a:p>
        </p:txBody>
      </p:sp>
      <p:pic>
        <p:nvPicPr>
          <p:cNvPr id="29" name="Graphic 28" descr="Arrow circle with solid fill">
            <a:extLst>
              <a:ext uri="{FF2B5EF4-FFF2-40B4-BE49-F238E27FC236}">
                <a16:creationId xmlns:a16="http://schemas.microsoft.com/office/drawing/2014/main" id="{5D1A9CB1-99EE-1741-93F7-225F76FD8D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0846" y="2285424"/>
            <a:ext cx="1962928" cy="1962928"/>
          </a:xfrm>
          <a:prstGeom prst="rect">
            <a:avLst/>
          </a:prstGeom>
        </p:spPr>
      </p:pic>
      <p:sp>
        <p:nvSpPr>
          <p:cNvPr id="39" name="Rectangle 38">
            <a:extLst>
              <a:ext uri="{FF2B5EF4-FFF2-40B4-BE49-F238E27FC236}">
                <a16:creationId xmlns:a16="http://schemas.microsoft.com/office/drawing/2014/main" id="{7C8FACFB-C4B9-D14F-884A-F725FF997B1D}"/>
              </a:ext>
            </a:extLst>
          </p:cNvPr>
          <p:cNvSpPr/>
          <p:nvPr/>
        </p:nvSpPr>
        <p:spPr>
          <a:xfrm>
            <a:off x="2043039" y="2341678"/>
            <a:ext cx="339691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398499-5139-1149-8F9E-D32DE0FB8520}"/>
              </a:ext>
            </a:extLst>
          </p:cNvPr>
          <p:cNvSpPr/>
          <p:nvPr/>
        </p:nvSpPr>
        <p:spPr>
          <a:xfrm>
            <a:off x="5617150" y="2341678"/>
            <a:ext cx="592215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Transfer with solid fill">
            <a:extLst>
              <a:ext uri="{FF2B5EF4-FFF2-40B4-BE49-F238E27FC236}">
                <a16:creationId xmlns:a16="http://schemas.microsoft.com/office/drawing/2014/main" id="{6BEF5241-2EE5-C94D-AC82-3BC3991301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59728" y="4787661"/>
            <a:ext cx="715732" cy="715732"/>
          </a:xfrm>
          <a:prstGeom prst="rect">
            <a:avLst/>
          </a:prstGeom>
        </p:spPr>
      </p:pic>
      <p:sp>
        <p:nvSpPr>
          <p:cNvPr id="48" name="Rounded Rectangle 47">
            <a:extLst>
              <a:ext uri="{FF2B5EF4-FFF2-40B4-BE49-F238E27FC236}">
                <a16:creationId xmlns:a16="http://schemas.microsoft.com/office/drawing/2014/main" id="{D6EAC70C-89BD-FC46-A57E-1905BA8AD19D}"/>
              </a:ext>
            </a:extLst>
          </p:cNvPr>
          <p:cNvSpPr/>
          <p:nvPr/>
        </p:nvSpPr>
        <p:spPr>
          <a:xfrm>
            <a:off x="5766866" y="5520121"/>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Elbow Connector 55">
            <a:extLst>
              <a:ext uri="{FF2B5EF4-FFF2-40B4-BE49-F238E27FC236}">
                <a16:creationId xmlns:a16="http://schemas.microsoft.com/office/drawing/2014/main" id="{5FAF3945-1020-0044-A323-29113D91A822}"/>
              </a:ext>
            </a:extLst>
          </p:cNvPr>
          <p:cNvCxnSpPr/>
          <p:nvPr/>
        </p:nvCxnSpPr>
        <p:spPr>
          <a:xfrm rot="10800000" flipV="1">
            <a:off x="6850119" y="5431686"/>
            <a:ext cx="2990729" cy="666324"/>
          </a:xfrm>
          <a:prstGeom prst="bentConnector3">
            <a:avLst>
              <a:gd name="adj1" fmla="val 37"/>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36350534-5AEE-B744-AD95-FF2DB5113D4D}"/>
              </a:ext>
            </a:extLst>
          </p:cNvPr>
          <p:cNvSpPr txBox="1">
            <a:spLocks/>
          </p:cNvSpPr>
          <p:nvPr/>
        </p:nvSpPr>
        <p:spPr>
          <a:xfrm>
            <a:off x="5617150" y="6219981"/>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Data</a:t>
            </a:r>
          </a:p>
        </p:txBody>
      </p:sp>
      <p:grpSp>
        <p:nvGrpSpPr>
          <p:cNvPr id="43" name="Group 42">
            <a:extLst>
              <a:ext uri="{FF2B5EF4-FFF2-40B4-BE49-F238E27FC236}">
                <a16:creationId xmlns:a16="http://schemas.microsoft.com/office/drawing/2014/main" id="{1E1D46F8-C5B3-0247-9E47-5E9FE15A37C8}"/>
              </a:ext>
            </a:extLst>
          </p:cNvPr>
          <p:cNvGrpSpPr/>
          <p:nvPr/>
        </p:nvGrpSpPr>
        <p:grpSpPr>
          <a:xfrm>
            <a:off x="315598" y="3306544"/>
            <a:ext cx="1083252" cy="1155779"/>
            <a:chOff x="7364639" y="1976575"/>
            <a:chExt cx="1083252" cy="1155779"/>
          </a:xfrm>
        </p:grpSpPr>
        <p:sp>
          <p:nvSpPr>
            <p:cNvPr id="55" name="Rounded Rectangle 54">
              <a:extLst>
                <a:ext uri="{FF2B5EF4-FFF2-40B4-BE49-F238E27FC236}">
                  <a16:creationId xmlns:a16="http://schemas.microsoft.com/office/drawing/2014/main" id="{4E8E831D-E256-7E4A-AD3E-9A9165B301E4}"/>
                </a:ext>
              </a:extLst>
            </p:cNvPr>
            <p:cNvSpPr/>
            <p:nvPr/>
          </p:nvSpPr>
          <p:spPr>
            <a:xfrm>
              <a:off x="7364639" y="1976575"/>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BFF7D7D0-B2BC-EA4D-9056-3877D99BC9FD}"/>
                </a:ext>
              </a:extLst>
            </p:cNvPr>
            <p:cNvGrpSpPr>
              <a:grpSpLocks noChangeAspect="1"/>
            </p:cNvGrpSpPr>
            <p:nvPr/>
          </p:nvGrpSpPr>
          <p:grpSpPr>
            <a:xfrm>
              <a:off x="7596053" y="2139656"/>
              <a:ext cx="620424" cy="606096"/>
              <a:chOff x="1278675" y="1739595"/>
              <a:chExt cx="1609491" cy="1572321"/>
            </a:xfrm>
          </p:grpSpPr>
          <p:sp>
            <p:nvSpPr>
              <p:cNvPr id="59" name="Oval 58">
                <a:extLst>
                  <a:ext uri="{FF2B5EF4-FFF2-40B4-BE49-F238E27FC236}">
                    <a16:creationId xmlns:a16="http://schemas.microsoft.com/office/drawing/2014/main" id="{D60B48AC-2377-5243-B46C-A06C1CACCE5E}"/>
                  </a:ext>
                </a:extLst>
              </p:cNvPr>
              <p:cNvSpPr/>
              <p:nvPr/>
            </p:nvSpPr>
            <p:spPr>
              <a:xfrm>
                <a:off x="1278675" y="1739595"/>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Mitochondria with solid fill">
                <a:extLst>
                  <a:ext uri="{FF2B5EF4-FFF2-40B4-BE49-F238E27FC236}">
                    <a16:creationId xmlns:a16="http://schemas.microsoft.com/office/drawing/2014/main" id="{B30163D1-CD41-344A-A853-84CA38A98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1325333">
                <a:off x="1896232" y="2440028"/>
                <a:ext cx="833525" cy="833525"/>
              </a:xfrm>
              <a:prstGeom prst="rect">
                <a:avLst/>
              </a:prstGeom>
            </p:spPr>
          </p:pic>
          <p:grpSp>
            <p:nvGrpSpPr>
              <p:cNvPr id="61" name="Group 60">
                <a:extLst>
                  <a:ext uri="{FF2B5EF4-FFF2-40B4-BE49-F238E27FC236}">
                    <a16:creationId xmlns:a16="http://schemas.microsoft.com/office/drawing/2014/main" id="{1309AA7C-99A5-F645-9B64-1208B69D8864}"/>
                  </a:ext>
                </a:extLst>
              </p:cNvPr>
              <p:cNvGrpSpPr/>
              <p:nvPr/>
            </p:nvGrpSpPr>
            <p:grpSpPr>
              <a:xfrm>
                <a:off x="1447051" y="1940328"/>
                <a:ext cx="813673" cy="737170"/>
                <a:chOff x="1447051" y="1940328"/>
                <a:chExt cx="813673" cy="737170"/>
              </a:xfrm>
            </p:grpSpPr>
            <p:sp>
              <p:nvSpPr>
                <p:cNvPr id="63" name="Rounded Rectangle 62">
                  <a:extLst>
                    <a:ext uri="{FF2B5EF4-FFF2-40B4-BE49-F238E27FC236}">
                      <a16:creationId xmlns:a16="http://schemas.microsoft.com/office/drawing/2014/main" id="{B12D9C84-E967-1947-AF05-15DD2A838943}"/>
                    </a:ext>
                  </a:extLst>
                </p:cNvPr>
                <p:cNvSpPr/>
                <p:nvPr/>
              </p:nvSpPr>
              <p:spPr>
                <a:xfrm rot="18947416">
                  <a:off x="1447051" y="1940328"/>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5F59B70-C68D-9640-8514-134B1C4B37C3}"/>
                    </a:ext>
                  </a:extLst>
                </p:cNvPr>
                <p:cNvSpPr/>
                <p:nvPr/>
              </p:nvSpPr>
              <p:spPr>
                <a:xfrm>
                  <a:off x="1664438" y="2111240"/>
                  <a:ext cx="378898" cy="395345"/>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65" name="Title 1">
            <a:extLst>
              <a:ext uri="{FF2B5EF4-FFF2-40B4-BE49-F238E27FC236}">
                <a16:creationId xmlns:a16="http://schemas.microsoft.com/office/drawing/2014/main" id="{2AA68609-DEA7-9E4A-9E43-E96EFB5594A1}"/>
              </a:ext>
            </a:extLst>
          </p:cNvPr>
          <p:cNvSpPr txBox="1">
            <a:spLocks/>
          </p:cNvSpPr>
          <p:nvPr/>
        </p:nvSpPr>
        <p:spPr>
          <a:xfrm>
            <a:off x="196483" y="4000330"/>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Image(s)</a:t>
            </a:r>
          </a:p>
        </p:txBody>
      </p:sp>
      <p:pic>
        <p:nvPicPr>
          <p:cNvPr id="6" name="Graphic 5" descr="Table with solid fill">
            <a:extLst>
              <a:ext uri="{FF2B5EF4-FFF2-40B4-BE49-F238E27FC236}">
                <a16:creationId xmlns:a16="http://schemas.microsoft.com/office/drawing/2014/main" id="{C5B720C1-1CA4-F441-9F66-7140CE972A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51292" y="5551467"/>
            <a:ext cx="914400" cy="914400"/>
          </a:xfrm>
          <a:prstGeom prst="rect">
            <a:avLst/>
          </a:prstGeom>
        </p:spPr>
      </p:pic>
      <p:cxnSp>
        <p:nvCxnSpPr>
          <p:cNvPr id="66" name="Elbow Connector 65">
            <a:extLst>
              <a:ext uri="{FF2B5EF4-FFF2-40B4-BE49-F238E27FC236}">
                <a16:creationId xmlns:a16="http://schemas.microsoft.com/office/drawing/2014/main" id="{D06D1E74-A3BC-1F4F-BF6B-85804C4EC248}"/>
              </a:ext>
            </a:extLst>
          </p:cNvPr>
          <p:cNvCxnSpPr>
            <a:cxnSpLocks/>
            <a:stCxn id="55" idx="3"/>
            <a:endCxn id="39" idx="1"/>
          </p:cNvCxnSpPr>
          <p:nvPr/>
        </p:nvCxnSpPr>
        <p:spPr>
          <a:xfrm>
            <a:off x="1398850" y="3884434"/>
            <a:ext cx="644189" cy="2248"/>
          </a:xfrm>
          <a:prstGeom prst="bentConnector3">
            <a:avLst>
              <a:gd name="adj1" fmla="val 50000"/>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itle 1">
            <a:extLst>
              <a:ext uri="{FF2B5EF4-FFF2-40B4-BE49-F238E27FC236}">
                <a16:creationId xmlns:a16="http://schemas.microsoft.com/office/drawing/2014/main" id="{76A94D9D-A30E-D04B-A9D6-427CF3515BAC}"/>
              </a:ext>
            </a:extLst>
          </p:cNvPr>
          <p:cNvSpPr txBox="1">
            <a:spLocks/>
          </p:cNvSpPr>
          <p:nvPr/>
        </p:nvSpPr>
        <p:spPr>
          <a:xfrm>
            <a:off x="336885" y="1325866"/>
            <a:ext cx="1107134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600" dirty="0">
                <a:solidFill>
                  <a:srgbClr val="FC4330"/>
                </a:solidFill>
              </a:rPr>
              <a:t>Semi</a:t>
            </a:r>
            <a:r>
              <a:rPr lang="en-US" sz="3600" dirty="0">
                <a:solidFill>
                  <a:srgbClr val="4730FC"/>
                </a:solidFill>
              </a:rPr>
              <a:t>-automated (Batch) process – ImageJ macros</a:t>
            </a:r>
          </a:p>
        </p:txBody>
      </p:sp>
    </p:spTree>
    <p:extLst>
      <p:ext uri="{BB962C8B-B14F-4D97-AF65-F5344CB8AC3E}">
        <p14:creationId xmlns:p14="http://schemas.microsoft.com/office/powerpoint/2010/main" val="2483273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{EC173AFC-6A68-F945-813C-79CE44ADBD37}tf10001058</Template>
  <TotalTime>19481</TotalTime>
  <Words>3082</Words>
  <Application>Microsoft Macintosh PowerPoint</Application>
  <PresentationFormat>Widescreen</PresentationFormat>
  <Paragraphs>240</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Menlo</vt:lpstr>
      <vt:lpstr>Tw Cen MT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Aguilera de Lira,Luis</dc:creator>
  <cp:lastModifiedBy>Aguilera de Lira,Luis</cp:lastModifiedBy>
  <cp:revision>441</cp:revision>
  <dcterms:created xsi:type="dcterms:W3CDTF">2021-04-27T04:05:26Z</dcterms:created>
  <dcterms:modified xsi:type="dcterms:W3CDTF">2022-03-11T04:29:21Z</dcterms:modified>
</cp:coreProperties>
</file>